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11" r:id="rId2"/>
    <p:sldMasterId id="2147483705" r:id="rId3"/>
    <p:sldMasterId id="2147483707" r:id="rId4"/>
    <p:sldMasterId id="2147483672" r:id="rId5"/>
    <p:sldMasterId id="2147483699" r:id="rId6"/>
    <p:sldMasterId id="2147483689" r:id="rId7"/>
    <p:sldMasterId id="2147483697" r:id="rId8"/>
    <p:sldMasterId id="2147483691" r:id="rId9"/>
    <p:sldMasterId id="2147483693" r:id="rId10"/>
    <p:sldMasterId id="2147483695" r:id="rId11"/>
    <p:sldMasterId id="2147483686" r:id="rId12"/>
  </p:sldMasterIdLst>
  <p:notesMasterIdLst>
    <p:notesMasterId r:id="rId27"/>
  </p:notesMasterIdLst>
  <p:handoutMasterIdLst>
    <p:handoutMasterId r:id="rId28"/>
  </p:handoutMasterIdLst>
  <p:sldIdLst>
    <p:sldId id="267" r:id="rId13"/>
    <p:sldId id="263" r:id="rId14"/>
    <p:sldId id="261" r:id="rId15"/>
    <p:sldId id="642" r:id="rId16"/>
    <p:sldId id="383" r:id="rId17"/>
    <p:sldId id="284" r:id="rId18"/>
    <p:sldId id="639" r:id="rId19"/>
    <p:sldId id="310" r:id="rId20"/>
    <p:sldId id="359" r:id="rId21"/>
    <p:sldId id="654" r:id="rId22"/>
    <p:sldId id="260" r:id="rId23"/>
    <p:sldId id="362" r:id="rId24"/>
    <p:sldId id="259" r:id="rId25"/>
    <p:sldId id="25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124" d="100"/>
          <a:sy n="124" d="100"/>
        </p:scale>
        <p:origin x="102" y="234"/>
      </p:cViewPr>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96" d="100"/>
          <a:sy n="96" d="100"/>
        </p:scale>
        <p:origin x="282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customXml" Target="../customXml/item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ableStyles" Target="tableStyles.xml"/><Relationship Id="rId37" Type="http://schemas.openxmlformats.org/officeDocument/2006/relationships/customXml" Target="../customXml/item5.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36" Type="http://schemas.openxmlformats.org/officeDocument/2006/relationships/customXml" Target="../customXml/item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41775D-018A-46E8-82F6-FBD17CC6DF32}" type="datetimeFigureOut">
              <a:rPr lang="en-AU" smtClean="0"/>
              <a:t>11/03/2020</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D0B68F-55B2-414E-B8E4-11D51A7DA8B3}" type="slidenum">
              <a:rPr lang="en-AU" smtClean="0"/>
              <a:t>‹#›</a:t>
            </a:fld>
            <a:endParaRPr lang="en-AU"/>
          </a:p>
        </p:txBody>
      </p:sp>
    </p:spTree>
    <p:extLst>
      <p:ext uri="{BB962C8B-B14F-4D97-AF65-F5344CB8AC3E}">
        <p14:creationId xmlns:p14="http://schemas.microsoft.com/office/powerpoint/2010/main" val="318296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FA0AD-9329-41BC-81B8-D063EBB77511}" type="datetimeFigureOut">
              <a:rPr lang="en-AU" smtClean="0"/>
              <a:t>11/03/2020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5CF55-6262-4D4D-B4C4-616BBD8237B7}" type="slidenum">
              <a:rPr lang="en-AU" smtClean="0"/>
              <a:t>‹#›</a:t>
            </a:fld>
            <a:endParaRPr lang="en-AU"/>
          </a:p>
        </p:txBody>
      </p:sp>
    </p:spTree>
    <p:extLst>
      <p:ext uri="{BB962C8B-B14F-4D97-AF65-F5344CB8AC3E}">
        <p14:creationId xmlns:p14="http://schemas.microsoft.com/office/powerpoint/2010/main" val="33257600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incorporates significant research to understand the community and migration patterns. The benefit of SAFi is highlighted in future growth corridors where SA2’s may be large due to the current lack of residential development. To understand the change, the SAFi areas provide local insight as to how the urban fridge changes over time.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DE6C99-D02B-4AD4-BC20-BB9D6D3F480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97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203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F404F86-BE2C-439A-A677-C79A3112AA5B}" type="slidenum">
              <a:rPr lang="en-AU" smtClean="0"/>
              <a:t>8</a:t>
            </a:fld>
            <a:endParaRPr lang="en-AU"/>
          </a:p>
        </p:txBody>
      </p:sp>
    </p:spTree>
    <p:extLst>
      <p:ext uri="{BB962C8B-B14F-4D97-AF65-F5344CB8AC3E}">
        <p14:creationId xmlns:p14="http://schemas.microsoft.com/office/powerpoint/2010/main" val="354120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Applications/Microsoft%20Office%202011/Office/Media/Clipart/Bullets.localized/id-arrows-Bullet-Orange.-WORD.gif" TargetMode="External"/><Relationship Id="rId2" Type="http://schemas.openxmlformats.org/officeDocument/2006/relationships/image" Target="../media/image12.gif"/><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3" Type="http://schemas.openxmlformats.org/officeDocument/2006/relationships/image" Target="file://localhost/Applications/Microsoft%20Office%202011/Office/Media/Clipart/Bullets.localized/id-arrows-Bullet-Orange.-WORD.gif" TargetMode="External"/><Relationship Id="rId2" Type="http://schemas.openxmlformats.org/officeDocument/2006/relationships/image" Target="../media/image12.gi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1550"/>
            <a:ext cx="6391275" cy="2105025"/>
          </a:xfrm>
        </p:spPr>
        <p:txBody>
          <a:bodyPr anchor="t">
            <a:normAutofit/>
          </a:bodyPr>
          <a:lstStyle>
            <a:lvl1pPr algn="l">
              <a:defRPr sz="4400" b="1"/>
            </a:lvl1pPr>
          </a:lstStyle>
          <a:p>
            <a:r>
              <a:rPr lang="en-US" dirty="0"/>
              <a:t>Click to edit Master title style</a:t>
            </a:r>
          </a:p>
        </p:txBody>
      </p:sp>
      <p:sp>
        <p:nvSpPr>
          <p:cNvPr id="3" name="Subtitle 2"/>
          <p:cNvSpPr>
            <a:spLocks noGrp="1"/>
          </p:cNvSpPr>
          <p:nvPr>
            <p:ph type="subTitle" idx="1"/>
          </p:nvPr>
        </p:nvSpPr>
        <p:spPr>
          <a:xfrm>
            <a:off x="1520699" y="3098970"/>
            <a:ext cx="6394576" cy="62706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9105900" y="6153152"/>
            <a:ext cx="2743200" cy="434974"/>
          </a:xfrm>
        </p:spPr>
        <p:txBody>
          <a:bodyPr/>
          <a:lstStyle>
            <a:lvl1pPr algn="r">
              <a:defRPr b="1">
                <a:solidFill>
                  <a:schemeClr val="bg1"/>
                </a:solidFill>
              </a:defRPr>
            </a:lvl1pPr>
          </a:lstStyle>
          <a:p>
            <a:fld id="{0606F2E6-B96E-4F40-A25C-A9E30EA32C47}" type="datetimeFigureOut">
              <a:rPr lang="en-AU" smtClean="0"/>
              <a:pPr/>
              <a:t>11/03/2020</a:t>
            </a:fld>
            <a:endParaRPr lang="en-AU" dirty="0"/>
          </a:p>
        </p:txBody>
      </p:sp>
      <p:sp>
        <p:nvSpPr>
          <p:cNvPr id="5" name="Footer Placeholder 4"/>
          <p:cNvSpPr>
            <a:spLocks noGrp="1"/>
          </p:cNvSpPr>
          <p:nvPr>
            <p:ph type="ftr" sz="quarter" idx="11"/>
          </p:nvPr>
        </p:nvSpPr>
        <p:spPr>
          <a:xfrm>
            <a:off x="4035299" y="6153152"/>
            <a:ext cx="4114800" cy="434974"/>
          </a:xfrm>
          <a:prstGeom prst="rect">
            <a:avLst/>
          </a:prstGeom>
        </p:spPr>
        <p:txBody>
          <a:bodyPr/>
          <a:lstStyle>
            <a:lvl1pPr algn="ctr">
              <a:defRPr sz="1200">
                <a:solidFill>
                  <a:schemeClr val="bg1"/>
                </a:solidFill>
              </a:defRPr>
            </a:lvl1pPr>
          </a:lstStyle>
          <a:p>
            <a:endParaRPr lang="en-AU" dirty="0"/>
          </a:p>
        </p:txBody>
      </p:sp>
    </p:spTree>
    <p:extLst>
      <p:ext uri="{BB962C8B-B14F-4D97-AF65-F5344CB8AC3E}">
        <p14:creationId xmlns:p14="http://schemas.microsoft.com/office/powerpoint/2010/main" val="421188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n-US" dirty="0"/>
              <a:t>Click to edit Master title style</a:t>
            </a:r>
            <a:endParaRPr lang="en-AU"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7DBEB125-CACE-40C2-BF26-F660D94D7DB4}" type="slidenum">
              <a:rPr lang="en-AU" smtClean="0"/>
              <a:t>‹#›</a:t>
            </a:fld>
            <a:endParaRPr lang="en-AU"/>
          </a:p>
        </p:txBody>
      </p:sp>
    </p:spTree>
    <p:extLst>
      <p:ext uri="{BB962C8B-B14F-4D97-AF65-F5344CB8AC3E}">
        <p14:creationId xmlns:p14="http://schemas.microsoft.com/office/powerpoint/2010/main" val="276696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72940"/>
            <a:ext cx="10515600" cy="1325563"/>
          </a:xfrm>
        </p:spPr>
        <p:txBody>
          <a:bodyPr/>
          <a:lstStyle/>
          <a:p>
            <a:r>
              <a:rPr lang="en-US" dirty="0"/>
              <a:t>Click to edit Master title style</a:t>
            </a:r>
            <a:endParaRPr lang="en-AU" dirty="0"/>
          </a:p>
        </p:txBody>
      </p:sp>
      <p:sp>
        <p:nvSpPr>
          <p:cNvPr id="3" name="Content Placeholder 2"/>
          <p:cNvSpPr>
            <a:spLocks noGrp="1"/>
          </p:cNvSpPr>
          <p:nvPr>
            <p:ph idx="1"/>
          </p:nvPr>
        </p:nvSpPr>
        <p:spPr>
          <a:xfrm>
            <a:off x="838200" y="1825624"/>
            <a:ext cx="10515600" cy="4384675"/>
          </a:xfrm>
        </p:spPr>
        <p:txBody>
          <a:bodyPr/>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12"/>
          </p:nvPr>
        </p:nvSpPr>
        <p:spPr/>
        <p:txBody>
          <a:bodyPr/>
          <a:lstStyle/>
          <a:p>
            <a:fld id="{7DBEB125-CACE-40C2-BF26-F660D94D7DB4}" type="slidenum">
              <a:rPr lang="en-AU" smtClean="0"/>
              <a:t>‹#›</a:t>
            </a:fld>
            <a:endParaRPr lang="en-AU" dirty="0"/>
          </a:p>
        </p:txBody>
      </p:sp>
    </p:spTree>
    <p:extLst>
      <p:ext uri="{BB962C8B-B14F-4D97-AF65-F5344CB8AC3E}">
        <p14:creationId xmlns:p14="http://schemas.microsoft.com/office/powerpoint/2010/main" val="390618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1296"/>
          </a:xfrm>
        </p:spPr>
        <p:txBody>
          <a:bodyPr/>
          <a:lstStyle/>
          <a:p>
            <a:r>
              <a:rPr lang="en-US" dirty="0"/>
              <a:t>Click to edit Master title style</a:t>
            </a:r>
            <a:endParaRPr lang="en-AU" dirty="0"/>
          </a:p>
        </p:txBody>
      </p:sp>
      <p:sp>
        <p:nvSpPr>
          <p:cNvPr id="3" name="Content Placeholder 2"/>
          <p:cNvSpPr>
            <a:spLocks noGrp="1"/>
          </p:cNvSpPr>
          <p:nvPr>
            <p:ph idx="1"/>
          </p:nvPr>
        </p:nvSpPr>
        <p:spPr>
          <a:xfrm>
            <a:off x="838200" y="2330670"/>
            <a:ext cx="10515600" cy="38594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12"/>
          </p:nvPr>
        </p:nvSpPr>
        <p:spPr/>
        <p:txBody>
          <a:bodyPr/>
          <a:lstStyle/>
          <a:p>
            <a:fld id="{7DBEB125-CACE-40C2-BF26-F660D94D7DB4}" type="slidenum">
              <a:rPr lang="en-AU" smtClean="0"/>
              <a:t>‹#›</a:t>
            </a:fld>
            <a:endParaRPr lang="en-AU" dirty="0"/>
          </a:p>
        </p:txBody>
      </p:sp>
      <p:sp>
        <p:nvSpPr>
          <p:cNvPr id="7" name="Text Placeholder 6"/>
          <p:cNvSpPr>
            <a:spLocks noGrp="1"/>
          </p:cNvSpPr>
          <p:nvPr>
            <p:ph type="body" sz="quarter" idx="13"/>
          </p:nvPr>
        </p:nvSpPr>
        <p:spPr>
          <a:xfrm>
            <a:off x="838200" y="1489734"/>
            <a:ext cx="10515600" cy="627062"/>
          </a:xfrm>
        </p:spPr>
        <p:txBody>
          <a:bodyPr>
            <a:noAutofit/>
          </a:bodyPr>
          <a:lstStyle>
            <a:lvl1pPr marL="0" indent="0">
              <a:buFont typeface="Arial" panose="020B0604020202020204" pitchFamily="34" charset="0"/>
              <a:buNone/>
              <a:defRPr sz="3200" b="1">
                <a:latin typeface="+mj-lt"/>
              </a:defRPr>
            </a:lvl1pPr>
          </a:lstStyle>
          <a:p>
            <a:pPr lvl="0"/>
            <a:r>
              <a:rPr lang="en-US" dirty="0"/>
              <a:t>Edit Master text styles</a:t>
            </a:r>
            <a:endParaRPr lang="en-AU" dirty="0"/>
          </a:p>
        </p:txBody>
      </p:sp>
    </p:spTree>
    <p:extLst>
      <p:ext uri="{BB962C8B-B14F-4D97-AF65-F5344CB8AC3E}">
        <p14:creationId xmlns:p14="http://schemas.microsoft.com/office/powerpoint/2010/main" val="2598369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AU" dirty="0"/>
          </a:p>
        </p:txBody>
      </p:sp>
      <p:sp>
        <p:nvSpPr>
          <p:cNvPr id="3" name="Content Placeholder 2"/>
          <p:cNvSpPr>
            <a:spLocks noGrp="1"/>
          </p:cNvSpPr>
          <p:nvPr>
            <p:ph sz="half" idx="1"/>
          </p:nvPr>
        </p:nvSpPr>
        <p:spPr>
          <a:xfrm>
            <a:off x="838200" y="1825625"/>
            <a:ext cx="5181600" cy="42868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72200" y="1825625"/>
            <a:ext cx="5181600" cy="4286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12"/>
          </p:nvPr>
        </p:nvSpPr>
        <p:spPr/>
        <p:txBody>
          <a:bodyPr/>
          <a:lstStyle/>
          <a:p>
            <a:fld id="{7DBEB125-CACE-40C2-BF26-F660D94D7DB4}" type="slidenum">
              <a:rPr lang="en-AU" smtClean="0"/>
              <a:t>‹#›</a:t>
            </a:fld>
            <a:endParaRPr lang="en-AU"/>
          </a:p>
        </p:txBody>
      </p:sp>
    </p:spTree>
    <p:extLst>
      <p:ext uri="{BB962C8B-B14F-4D97-AF65-F5344CB8AC3E}">
        <p14:creationId xmlns:p14="http://schemas.microsoft.com/office/powerpoint/2010/main" val="4162599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mj-lt"/>
              </a:defRPr>
            </a:lvl1pPr>
          </a:lstStyle>
          <a:p>
            <a:r>
              <a:rPr lang="en-US" dirty="0"/>
              <a:t>Click to edit Master title style</a:t>
            </a:r>
            <a:endParaRPr lang="en-AU"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156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156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p:txBody>
          <a:bodyPr/>
          <a:lstStyle/>
          <a:p>
            <a:fld id="{7DBEB125-CACE-40C2-BF26-F660D94D7DB4}" type="slidenum">
              <a:rPr lang="en-AU" smtClean="0"/>
              <a:t>‹#›</a:t>
            </a:fld>
            <a:endParaRPr lang="en-AU"/>
          </a:p>
        </p:txBody>
      </p:sp>
    </p:spTree>
    <p:extLst>
      <p:ext uri="{BB962C8B-B14F-4D97-AF65-F5344CB8AC3E}">
        <p14:creationId xmlns:p14="http://schemas.microsoft.com/office/powerpoint/2010/main" val="2199663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n-US" dirty="0"/>
              <a:t>Click to edit Master title style</a:t>
            </a:r>
            <a:endParaRPr lang="en-AU"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7DBEB125-CACE-40C2-BF26-F660D94D7DB4}" type="slidenum">
              <a:rPr lang="en-AU" smtClean="0"/>
              <a:t>‹#›</a:t>
            </a:fld>
            <a:endParaRPr lang="en-AU"/>
          </a:p>
        </p:txBody>
      </p:sp>
    </p:spTree>
    <p:extLst>
      <p:ext uri="{BB962C8B-B14F-4D97-AF65-F5344CB8AC3E}">
        <p14:creationId xmlns:p14="http://schemas.microsoft.com/office/powerpoint/2010/main" val="619594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n-US" dirty="0"/>
              <a:t>Click to edit Master title style</a:t>
            </a:r>
            <a:endParaRPr lang="en-AU"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7DBEB125-CACE-40C2-BF26-F660D94D7DB4}" type="slidenum">
              <a:rPr lang="en-AU" smtClean="0"/>
              <a:t>‹#›</a:t>
            </a:fld>
            <a:endParaRPr lang="en-AU"/>
          </a:p>
        </p:txBody>
      </p:sp>
    </p:spTree>
    <p:extLst>
      <p:ext uri="{BB962C8B-B14F-4D97-AF65-F5344CB8AC3E}">
        <p14:creationId xmlns:p14="http://schemas.microsoft.com/office/powerpoint/2010/main" val="3768351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1550"/>
            <a:ext cx="9140699" cy="2105025"/>
          </a:xfrm>
        </p:spPr>
        <p:txBody>
          <a:bodyPr anchor="t">
            <a:normAutofit/>
          </a:bodyPr>
          <a:lstStyle>
            <a:lvl1pPr algn="l">
              <a:defRPr sz="4400" b="1"/>
            </a:lvl1pPr>
          </a:lstStyle>
          <a:p>
            <a:r>
              <a:rPr lang="en-US" dirty="0"/>
              <a:t>Click to edit Master title style</a:t>
            </a:r>
          </a:p>
        </p:txBody>
      </p:sp>
      <p:sp>
        <p:nvSpPr>
          <p:cNvPr id="3" name="Subtitle 2"/>
          <p:cNvSpPr>
            <a:spLocks noGrp="1"/>
          </p:cNvSpPr>
          <p:nvPr>
            <p:ph type="subTitle" idx="1"/>
          </p:nvPr>
        </p:nvSpPr>
        <p:spPr>
          <a:xfrm>
            <a:off x="1520699" y="3076575"/>
            <a:ext cx="9144000" cy="62706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9105900" y="6153152"/>
            <a:ext cx="2743200" cy="434974"/>
          </a:xfrm>
        </p:spPr>
        <p:txBody>
          <a:bodyPr/>
          <a:lstStyle>
            <a:lvl1pPr algn="r">
              <a:defRPr b="1">
                <a:solidFill>
                  <a:schemeClr val="bg1"/>
                </a:solidFill>
              </a:defRPr>
            </a:lvl1pPr>
          </a:lstStyle>
          <a:p>
            <a:fld id="{0606F2E6-B96E-4F40-A25C-A9E30EA32C47}" type="datetimeFigureOut">
              <a:rPr lang="en-AU" smtClean="0"/>
              <a:pPr/>
              <a:t>11/03/2020</a:t>
            </a:fld>
            <a:endParaRPr lang="en-AU" dirty="0"/>
          </a:p>
        </p:txBody>
      </p:sp>
      <p:sp>
        <p:nvSpPr>
          <p:cNvPr id="5" name="Footer Placeholder 4"/>
          <p:cNvSpPr>
            <a:spLocks noGrp="1"/>
          </p:cNvSpPr>
          <p:nvPr>
            <p:ph type="ftr" sz="quarter" idx="11"/>
          </p:nvPr>
        </p:nvSpPr>
        <p:spPr>
          <a:xfrm>
            <a:off x="4035299" y="6153152"/>
            <a:ext cx="4114800" cy="434974"/>
          </a:xfrm>
        </p:spPr>
        <p:txBody>
          <a:bodyPr/>
          <a:lstStyle>
            <a:lvl1pPr>
              <a:defRPr>
                <a:solidFill>
                  <a:schemeClr val="bg1"/>
                </a:solidFill>
              </a:defRPr>
            </a:lvl1pPr>
          </a:lstStyle>
          <a:p>
            <a:endParaRPr lang="en-AU" dirty="0"/>
          </a:p>
        </p:txBody>
      </p:sp>
    </p:spTree>
    <p:extLst>
      <p:ext uri="{BB962C8B-B14F-4D97-AF65-F5344CB8AC3E}">
        <p14:creationId xmlns:p14="http://schemas.microsoft.com/office/powerpoint/2010/main" val="3924749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12"/>
          </p:nvPr>
        </p:nvSpPr>
        <p:spPr/>
        <p:txBody>
          <a:bodyPr/>
          <a:lstStyle/>
          <a:p>
            <a:fld id="{7DBEB125-CACE-40C2-BF26-F660D94D7DB4}" type="slidenum">
              <a:rPr lang="en-AU" smtClean="0"/>
              <a:t>‹#›</a:t>
            </a:fld>
            <a:endParaRPr lang="en-AU" dirty="0"/>
          </a:p>
        </p:txBody>
      </p:sp>
    </p:spTree>
    <p:extLst>
      <p:ext uri="{BB962C8B-B14F-4D97-AF65-F5344CB8AC3E}">
        <p14:creationId xmlns:p14="http://schemas.microsoft.com/office/powerpoint/2010/main" val="2367723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1296"/>
          </a:xfrm>
        </p:spPr>
        <p:txBody>
          <a:bodyPr/>
          <a:lstStyle/>
          <a:p>
            <a:r>
              <a:rPr lang="en-US" dirty="0"/>
              <a:t>Click to edit Master title style</a:t>
            </a:r>
            <a:endParaRPr lang="en-AU" dirty="0"/>
          </a:p>
        </p:txBody>
      </p:sp>
      <p:sp>
        <p:nvSpPr>
          <p:cNvPr id="3" name="Content Placeholder 2"/>
          <p:cNvSpPr>
            <a:spLocks noGrp="1"/>
          </p:cNvSpPr>
          <p:nvPr>
            <p:ph idx="1"/>
          </p:nvPr>
        </p:nvSpPr>
        <p:spPr>
          <a:xfrm>
            <a:off x="838200" y="2330670"/>
            <a:ext cx="10515600" cy="38594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12"/>
          </p:nvPr>
        </p:nvSpPr>
        <p:spPr/>
        <p:txBody>
          <a:bodyPr/>
          <a:lstStyle/>
          <a:p>
            <a:fld id="{7DBEB125-CACE-40C2-BF26-F660D94D7DB4}" type="slidenum">
              <a:rPr lang="en-AU" smtClean="0"/>
              <a:t>‹#›</a:t>
            </a:fld>
            <a:endParaRPr lang="en-AU" dirty="0"/>
          </a:p>
        </p:txBody>
      </p:sp>
      <p:sp>
        <p:nvSpPr>
          <p:cNvPr id="7" name="Text Placeholder 6"/>
          <p:cNvSpPr>
            <a:spLocks noGrp="1"/>
          </p:cNvSpPr>
          <p:nvPr>
            <p:ph type="body" sz="quarter" idx="13"/>
          </p:nvPr>
        </p:nvSpPr>
        <p:spPr>
          <a:xfrm>
            <a:off x="838200" y="1489734"/>
            <a:ext cx="10515600" cy="627062"/>
          </a:xfrm>
        </p:spPr>
        <p:txBody>
          <a:bodyPr>
            <a:noAutofit/>
          </a:bodyPr>
          <a:lstStyle>
            <a:lvl1pPr marL="0" indent="0">
              <a:buFont typeface="Arial" panose="020B0604020202020204" pitchFamily="34" charset="0"/>
              <a:buNone/>
              <a:defRPr sz="3200" b="1">
                <a:latin typeface="+mj-lt"/>
              </a:defRPr>
            </a:lvl1pPr>
          </a:lstStyle>
          <a:p>
            <a:pPr lvl="0"/>
            <a:r>
              <a:rPr lang="en-US" dirty="0"/>
              <a:t>Edit Master text styles</a:t>
            </a:r>
            <a:endParaRPr lang="en-AU" dirty="0"/>
          </a:p>
        </p:txBody>
      </p:sp>
    </p:spTree>
    <p:extLst>
      <p:ext uri="{BB962C8B-B14F-4D97-AF65-F5344CB8AC3E}">
        <p14:creationId xmlns:p14="http://schemas.microsoft.com/office/powerpoint/2010/main" val="414308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1550"/>
            <a:ext cx="6391275" cy="2105025"/>
          </a:xfrm>
        </p:spPr>
        <p:txBody>
          <a:bodyPr anchor="t">
            <a:normAutofit/>
          </a:bodyPr>
          <a:lstStyle>
            <a:lvl1pPr algn="l">
              <a:defRPr sz="4400" b="1"/>
            </a:lvl1pPr>
          </a:lstStyle>
          <a:p>
            <a:r>
              <a:rPr lang="en-US" dirty="0"/>
              <a:t>Click to edit Master title style</a:t>
            </a:r>
          </a:p>
        </p:txBody>
      </p:sp>
      <p:sp>
        <p:nvSpPr>
          <p:cNvPr id="3" name="Subtitle 2"/>
          <p:cNvSpPr>
            <a:spLocks noGrp="1"/>
          </p:cNvSpPr>
          <p:nvPr>
            <p:ph type="subTitle" idx="1"/>
          </p:nvPr>
        </p:nvSpPr>
        <p:spPr>
          <a:xfrm>
            <a:off x="1520699" y="3098970"/>
            <a:ext cx="6394576" cy="62706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9105900" y="6153152"/>
            <a:ext cx="2743200" cy="434974"/>
          </a:xfrm>
        </p:spPr>
        <p:txBody>
          <a:bodyPr/>
          <a:lstStyle>
            <a:lvl1pPr algn="r">
              <a:defRPr b="1">
                <a:solidFill>
                  <a:schemeClr val="bg1"/>
                </a:solidFill>
              </a:defRPr>
            </a:lvl1pPr>
          </a:lstStyle>
          <a:p>
            <a:fld id="{0606F2E6-B96E-4F40-A25C-A9E30EA32C47}" type="datetimeFigureOut">
              <a:rPr lang="en-AU" smtClean="0"/>
              <a:pPr/>
              <a:t>11/03/2020</a:t>
            </a:fld>
            <a:endParaRPr lang="en-AU" dirty="0"/>
          </a:p>
        </p:txBody>
      </p:sp>
      <p:sp>
        <p:nvSpPr>
          <p:cNvPr id="5" name="Footer Placeholder 4"/>
          <p:cNvSpPr>
            <a:spLocks noGrp="1"/>
          </p:cNvSpPr>
          <p:nvPr>
            <p:ph type="ftr" sz="quarter" idx="11"/>
          </p:nvPr>
        </p:nvSpPr>
        <p:spPr>
          <a:xfrm>
            <a:off x="4035299" y="6153152"/>
            <a:ext cx="4114800" cy="434974"/>
          </a:xfrm>
          <a:prstGeom prst="rect">
            <a:avLst/>
          </a:prstGeom>
        </p:spPr>
        <p:txBody>
          <a:bodyPr/>
          <a:lstStyle>
            <a:lvl1pPr algn="ctr">
              <a:defRPr sz="1200">
                <a:solidFill>
                  <a:schemeClr val="bg1"/>
                </a:solidFill>
              </a:defRPr>
            </a:lvl1pPr>
          </a:lstStyle>
          <a:p>
            <a:endParaRPr lang="en-AU" dirty="0"/>
          </a:p>
        </p:txBody>
      </p:sp>
    </p:spTree>
    <p:extLst>
      <p:ext uri="{BB962C8B-B14F-4D97-AF65-F5344CB8AC3E}">
        <p14:creationId xmlns:p14="http://schemas.microsoft.com/office/powerpoint/2010/main" val="1710033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1550"/>
            <a:ext cx="9140699" cy="2105025"/>
          </a:xfrm>
        </p:spPr>
        <p:txBody>
          <a:bodyPr anchor="t">
            <a:normAutofit/>
          </a:bodyPr>
          <a:lstStyle>
            <a:lvl1pPr algn="l">
              <a:defRPr sz="4400" b="1"/>
            </a:lvl1pPr>
          </a:lstStyle>
          <a:p>
            <a:r>
              <a:rPr lang="en-US" dirty="0"/>
              <a:t>Click to edit Master title style</a:t>
            </a:r>
          </a:p>
        </p:txBody>
      </p:sp>
      <p:sp>
        <p:nvSpPr>
          <p:cNvPr id="4" name="Date Placeholder 3"/>
          <p:cNvSpPr>
            <a:spLocks noGrp="1"/>
          </p:cNvSpPr>
          <p:nvPr>
            <p:ph type="dt" sz="half" idx="10"/>
          </p:nvPr>
        </p:nvSpPr>
        <p:spPr>
          <a:xfrm>
            <a:off x="9105900" y="6153152"/>
            <a:ext cx="2743200" cy="434974"/>
          </a:xfrm>
        </p:spPr>
        <p:txBody>
          <a:bodyPr/>
          <a:lstStyle>
            <a:lvl1pPr algn="r">
              <a:defRPr b="1">
                <a:solidFill>
                  <a:schemeClr val="bg1"/>
                </a:solidFill>
              </a:defRPr>
            </a:lvl1pPr>
          </a:lstStyle>
          <a:p>
            <a:fld id="{0606F2E6-B96E-4F40-A25C-A9E30EA32C47}" type="datetimeFigureOut">
              <a:rPr lang="en-AU" smtClean="0"/>
              <a:pPr/>
              <a:t>11/03/2020</a:t>
            </a:fld>
            <a:endParaRPr lang="en-AU" dirty="0"/>
          </a:p>
        </p:txBody>
      </p:sp>
      <p:sp>
        <p:nvSpPr>
          <p:cNvPr id="5" name="Footer Placeholder 4"/>
          <p:cNvSpPr>
            <a:spLocks noGrp="1"/>
          </p:cNvSpPr>
          <p:nvPr>
            <p:ph type="ftr" sz="quarter" idx="11"/>
          </p:nvPr>
        </p:nvSpPr>
        <p:spPr>
          <a:xfrm>
            <a:off x="4035299" y="6153152"/>
            <a:ext cx="4114800" cy="434974"/>
          </a:xfrm>
        </p:spPr>
        <p:txBody>
          <a:bodyPr/>
          <a:lstStyle>
            <a:lvl1pPr>
              <a:defRPr>
                <a:solidFill>
                  <a:schemeClr val="bg1"/>
                </a:solidFill>
              </a:defRPr>
            </a:lvl1pPr>
          </a:lstStyle>
          <a:p>
            <a:endParaRPr lang="en-AU" dirty="0"/>
          </a:p>
        </p:txBody>
      </p:sp>
    </p:spTree>
    <p:extLst>
      <p:ext uri="{BB962C8B-B14F-4D97-AF65-F5344CB8AC3E}">
        <p14:creationId xmlns:p14="http://schemas.microsoft.com/office/powerpoint/2010/main" val="670375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973629" y="411651"/>
            <a:ext cx="7773665" cy="593350"/>
          </a:xfrm>
          <a:prstGeom prst="rect">
            <a:avLst/>
          </a:prstGeom>
        </p:spPr>
        <p:txBody>
          <a:bodyPr vert="horz"/>
          <a:lstStyle>
            <a:lvl1pPr marL="0" indent="0">
              <a:buNone/>
              <a:defRPr sz="3200" b="0" i="0" baseline="0">
                <a:latin typeface="Arial Narrow"/>
                <a:cs typeface="Arial Narrow"/>
              </a:defRPr>
            </a:lvl1pPr>
          </a:lstStyle>
          <a:p>
            <a:pPr lvl="0"/>
            <a:r>
              <a:rPr lang="en-AU" dirty="0"/>
              <a:t>Type heading here…</a:t>
            </a:r>
            <a:endParaRPr lang="en-US" dirty="0"/>
          </a:p>
        </p:txBody>
      </p:sp>
      <p:sp>
        <p:nvSpPr>
          <p:cNvPr id="7" name="Text Placeholder 8"/>
          <p:cNvSpPr>
            <a:spLocks noGrp="1"/>
          </p:cNvSpPr>
          <p:nvPr>
            <p:ph type="body" sz="quarter" idx="11" hasCustomPrompt="1"/>
          </p:nvPr>
        </p:nvSpPr>
        <p:spPr>
          <a:xfrm>
            <a:off x="973629" y="1059839"/>
            <a:ext cx="7601975" cy="447664"/>
          </a:xfrm>
          <a:prstGeom prst="rect">
            <a:avLst/>
          </a:prstGeom>
        </p:spPr>
        <p:txBody>
          <a:bodyPr vert="horz"/>
          <a:lstStyle>
            <a:lvl1pPr marL="0" indent="0">
              <a:buNone/>
              <a:defRPr sz="1800">
                <a:latin typeface="Arial"/>
                <a:cs typeface="Arial"/>
              </a:defRPr>
            </a:lvl1pPr>
          </a:lstStyle>
          <a:p>
            <a:pPr lvl="0"/>
            <a:r>
              <a:rPr lang="en-AU" dirty="0"/>
              <a:t>Heading subtitle here…</a:t>
            </a:r>
            <a:endParaRPr lang="en-US" dirty="0"/>
          </a:p>
        </p:txBody>
      </p:sp>
      <p:sp>
        <p:nvSpPr>
          <p:cNvPr id="8" name="Text Placeholder 10"/>
          <p:cNvSpPr>
            <a:spLocks noGrp="1"/>
          </p:cNvSpPr>
          <p:nvPr>
            <p:ph type="body" sz="quarter" idx="12" hasCustomPrompt="1"/>
          </p:nvPr>
        </p:nvSpPr>
        <p:spPr>
          <a:xfrm>
            <a:off x="986039" y="2000868"/>
            <a:ext cx="9576500" cy="4102238"/>
          </a:xfrm>
          <a:prstGeom prst="rect">
            <a:avLst/>
          </a:prstGeom>
        </p:spPr>
        <p:txBody>
          <a:bodyPr vert="horz"/>
          <a:lstStyle>
            <a:lvl1pPr marL="285750" indent="-285750">
              <a:buSzPct val="100000"/>
              <a:buFontTx/>
              <a:buBlip>
                <a:blip r:embed="rId2" r:link="rId3"/>
              </a:buBlip>
              <a:defRPr sz="1400" baseline="0">
                <a:latin typeface="Arial"/>
                <a:cs typeface="Arial"/>
              </a:defRPr>
            </a:lvl1pPr>
          </a:lstStyle>
          <a:p>
            <a:pPr lvl="0"/>
            <a:r>
              <a:rPr lang="en-AU" dirty="0"/>
              <a:t>Text in the slide will be displayed using bullet points as seen below. </a:t>
            </a:r>
            <a:r>
              <a:rPr lang="en-US" dirty="0"/>
              <a:t>The font is ‘Ariel Regular’. The Font size is 14pt. Use this slide for regular content…after the section heading slide.</a:t>
            </a:r>
          </a:p>
          <a:p>
            <a:pPr lvl="0"/>
            <a:endParaRPr lang="en-US" dirty="0"/>
          </a:p>
        </p:txBody>
      </p:sp>
    </p:spTree>
    <p:extLst>
      <p:ext uri="{BB962C8B-B14F-4D97-AF65-F5344CB8AC3E}">
        <p14:creationId xmlns:p14="http://schemas.microsoft.com/office/powerpoint/2010/main" val="1756208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961446" y="393379"/>
            <a:ext cx="7773665" cy="593350"/>
          </a:xfrm>
          <a:prstGeom prst="rect">
            <a:avLst/>
          </a:prstGeom>
        </p:spPr>
        <p:txBody>
          <a:bodyPr vert="horz"/>
          <a:lstStyle>
            <a:lvl1pPr marL="0" indent="0">
              <a:buNone/>
              <a:defRPr sz="3200" b="0" i="0" baseline="0">
                <a:latin typeface="Arial Narrow"/>
                <a:cs typeface="Arial Narrow"/>
              </a:defRPr>
            </a:lvl1pPr>
          </a:lstStyle>
          <a:p>
            <a:pPr lvl="0"/>
            <a:r>
              <a:rPr lang="en-AU" dirty="0"/>
              <a:t>Type heading here…</a:t>
            </a:r>
            <a:endParaRPr lang="en-US" dirty="0"/>
          </a:p>
        </p:txBody>
      </p:sp>
      <p:sp>
        <p:nvSpPr>
          <p:cNvPr id="5" name="Text Placeholder 10"/>
          <p:cNvSpPr>
            <a:spLocks noGrp="1"/>
          </p:cNvSpPr>
          <p:nvPr>
            <p:ph type="body" sz="quarter" idx="12" hasCustomPrompt="1"/>
          </p:nvPr>
        </p:nvSpPr>
        <p:spPr>
          <a:xfrm>
            <a:off x="973857" y="1982596"/>
            <a:ext cx="9576500" cy="4102238"/>
          </a:xfrm>
          <a:prstGeom prst="rect">
            <a:avLst/>
          </a:prstGeom>
        </p:spPr>
        <p:txBody>
          <a:bodyPr vert="horz"/>
          <a:lstStyle>
            <a:lvl1pPr marL="285750" indent="-285750">
              <a:buSzPct val="100000"/>
              <a:buFontTx/>
              <a:buBlip>
                <a:blip r:embed="rId2" r:link="rId3"/>
              </a:buBlip>
              <a:defRPr sz="1400" baseline="0">
                <a:latin typeface="Arial"/>
                <a:cs typeface="Arial"/>
              </a:defRPr>
            </a:lvl1pPr>
          </a:lstStyle>
          <a:p>
            <a:pPr lvl="0"/>
            <a:r>
              <a:rPr lang="en-AU" dirty="0"/>
              <a:t>Text in the slide will be displayed using bullet points as seen below. </a:t>
            </a:r>
            <a:r>
              <a:rPr lang="en-US" dirty="0"/>
              <a:t>The font is ‘Ariel Regular’. The Font size is 14pt. Use this slide for regular content…after the section heading slide.</a:t>
            </a:r>
          </a:p>
          <a:p>
            <a:pPr lvl="0"/>
            <a:endParaRPr lang="en-US" dirty="0"/>
          </a:p>
        </p:txBody>
      </p:sp>
    </p:spTree>
    <p:extLst>
      <p:ext uri="{BB962C8B-B14F-4D97-AF65-F5344CB8AC3E}">
        <p14:creationId xmlns:p14="http://schemas.microsoft.com/office/powerpoint/2010/main" val="1218773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1550"/>
            <a:ext cx="9140699" cy="2105025"/>
          </a:xfrm>
        </p:spPr>
        <p:txBody>
          <a:bodyPr anchor="t">
            <a:normAutofit/>
          </a:bodyPr>
          <a:lstStyle>
            <a:lvl1pPr algn="l">
              <a:defRPr sz="4400" b="1"/>
            </a:lvl1pPr>
          </a:lstStyle>
          <a:p>
            <a:r>
              <a:rPr lang="en-US" dirty="0"/>
              <a:t>Click to edit Master title style</a:t>
            </a:r>
          </a:p>
        </p:txBody>
      </p:sp>
      <p:sp>
        <p:nvSpPr>
          <p:cNvPr id="3" name="Subtitle 2"/>
          <p:cNvSpPr>
            <a:spLocks noGrp="1"/>
          </p:cNvSpPr>
          <p:nvPr>
            <p:ph type="subTitle" idx="1"/>
          </p:nvPr>
        </p:nvSpPr>
        <p:spPr>
          <a:xfrm>
            <a:off x="1520699" y="3076575"/>
            <a:ext cx="9144000" cy="62706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9105900" y="6153152"/>
            <a:ext cx="2743200" cy="434974"/>
          </a:xfrm>
        </p:spPr>
        <p:txBody>
          <a:bodyPr/>
          <a:lstStyle>
            <a:lvl1pPr algn="r">
              <a:defRPr b="1">
                <a:solidFill>
                  <a:schemeClr val="bg1"/>
                </a:solidFill>
              </a:defRPr>
            </a:lvl1pPr>
          </a:lstStyle>
          <a:p>
            <a:fld id="{0606F2E6-B96E-4F40-A25C-A9E30EA32C47}" type="datetimeFigureOut">
              <a:rPr lang="en-AU" smtClean="0"/>
              <a:pPr/>
              <a:t>11/03/2020</a:t>
            </a:fld>
            <a:endParaRPr lang="en-AU" dirty="0"/>
          </a:p>
        </p:txBody>
      </p:sp>
      <p:sp>
        <p:nvSpPr>
          <p:cNvPr id="5" name="Footer Placeholder 4"/>
          <p:cNvSpPr>
            <a:spLocks noGrp="1"/>
          </p:cNvSpPr>
          <p:nvPr>
            <p:ph type="ftr" sz="quarter" idx="11"/>
          </p:nvPr>
        </p:nvSpPr>
        <p:spPr>
          <a:xfrm>
            <a:off x="4035299" y="6153152"/>
            <a:ext cx="4114800" cy="434974"/>
          </a:xfrm>
        </p:spPr>
        <p:txBody>
          <a:bodyPr/>
          <a:lstStyle>
            <a:lvl1pPr>
              <a:defRPr>
                <a:solidFill>
                  <a:schemeClr val="bg1"/>
                </a:solidFill>
              </a:defRPr>
            </a:lvl1pPr>
          </a:lstStyle>
          <a:p>
            <a:endParaRPr lang="en-AU" dirty="0"/>
          </a:p>
        </p:txBody>
      </p:sp>
    </p:spTree>
    <p:extLst>
      <p:ext uri="{BB962C8B-B14F-4D97-AF65-F5344CB8AC3E}">
        <p14:creationId xmlns:p14="http://schemas.microsoft.com/office/powerpoint/2010/main" val="3195858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12"/>
          </p:nvPr>
        </p:nvSpPr>
        <p:spPr/>
        <p:txBody>
          <a:bodyPr/>
          <a:lstStyle/>
          <a:p>
            <a:fld id="{7DBEB125-CACE-40C2-BF26-F660D94D7DB4}" type="slidenum">
              <a:rPr lang="en-AU" smtClean="0"/>
              <a:t>‹#›</a:t>
            </a:fld>
            <a:endParaRPr lang="en-AU" dirty="0"/>
          </a:p>
        </p:txBody>
      </p:sp>
    </p:spTree>
    <p:extLst>
      <p:ext uri="{BB962C8B-B14F-4D97-AF65-F5344CB8AC3E}">
        <p14:creationId xmlns:p14="http://schemas.microsoft.com/office/powerpoint/2010/main" val="1605760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1296"/>
          </a:xfrm>
        </p:spPr>
        <p:txBody>
          <a:bodyPr/>
          <a:lstStyle/>
          <a:p>
            <a:r>
              <a:rPr lang="en-US" dirty="0"/>
              <a:t>Click to edit Master title style</a:t>
            </a:r>
            <a:endParaRPr lang="en-AU" dirty="0"/>
          </a:p>
        </p:txBody>
      </p:sp>
      <p:sp>
        <p:nvSpPr>
          <p:cNvPr id="3" name="Content Placeholder 2"/>
          <p:cNvSpPr>
            <a:spLocks noGrp="1"/>
          </p:cNvSpPr>
          <p:nvPr>
            <p:ph idx="1"/>
          </p:nvPr>
        </p:nvSpPr>
        <p:spPr>
          <a:xfrm>
            <a:off x="838200" y="2330674"/>
            <a:ext cx="10515600" cy="38594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12"/>
          </p:nvPr>
        </p:nvSpPr>
        <p:spPr/>
        <p:txBody>
          <a:bodyPr/>
          <a:lstStyle/>
          <a:p>
            <a:fld id="{7DBEB125-CACE-40C2-BF26-F660D94D7DB4}" type="slidenum">
              <a:rPr lang="en-AU" smtClean="0"/>
              <a:t>‹#›</a:t>
            </a:fld>
            <a:endParaRPr lang="en-AU" dirty="0"/>
          </a:p>
        </p:txBody>
      </p:sp>
      <p:sp>
        <p:nvSpPr>
          <p:cNvPr id="7" name="Text Placeholder 6"/>
          <p:cNvSpPr>
            <a:spLocks noGrp="1"/>
          </p:cNvSpPr>
          <p:nvPr>
            <p:ph type="body" sz="quarter" idx="13"/>
          </p:nvPr>
        </p:nvSpPr>
        <p:spPr>
          <a:xfrm>
            <a:off x="838200" y="1489734"/>
            <a:ext cx="10515600" cy="627062"/>
          </a:xfrm>
        </p:spPr>
        <p:txBody>
          <a:bodyPr>
            <a:noAutofit/>
          </a:bodyPr>
          <a:lstStyle>
            <a:lvl1pPr marL="0" indent="0">
              <a:buFont typeface="Arial" panose="020B0604020202020204" pitchFamily="34" charset="0"/>
              <a:buNone/>
              <a:defRPr sz="3200" b="1">
                <a:latin typeface="+mj-lt"/>
              </a:defRPr>
            </a:lvl1pPr>
          </a:lstStyle>
          <a:p>
            <a:pPr lvl="0"/>
            <a:r>
              <a:rPr lang="en-US" dirty="0"/>
              <a:t>Edit Master text styles</a:t>
            </a:r>
            <a:endParaRPr lang="en-AU" dirty="0"/>
          </a:p>
        </p:txBody>
      </p:sp>
    </p:spTree>
    <p:extLst>
      <p:ext uri="{BB962C8B-B14F-4D97-AF65-F5344CB8AC3E}">
        <p14:creationId xmlns:p14="http://schemas.microsoft.com/office/powerpoint/2010/main" val="2061426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1550"/>
            <a:ext cx="9140699" cy="2105025"/>
          </a:xfrm>
        </p:spPr>
        <p:txBody>
          <a:bodyPr anchor="t">
            <a:normAutofit/>
          </a:bodyPr>
          <a:lstStyle>
            <a:lvl1pPr algn="l">
              <a:defRPr sz="4400" b="1"/>
            </a:lvl1pPr>
          </a:lstStyle>
          <a:p>
            <a:r>
              <a:rPr lang="en-US" dirty="0"/>
              <a:t>Click to edit Master title style</a:t>
            </a:r>
          </a:p>
        </p:txBody>
      </p:sp>
      <p:sp>
        <p:nvSpPr>
          <p:cNvPr id="3" name="Subtitle 2"/>
          <p:cNvSpPr>
            <a:spLocks noGrp="1"/>
          </p:cNvSpPr>
          <p:nvPr>
            <p:ph type="subTitle" idx="1"/>
          </p:nvPr>
        </p:nvSpPr>
        <p:spPr>
          <a:xfrm>
            <a:off x="1520699" y="3181350"/>
            <a:ext cx="9144000" cy="62706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9105900" y="6153152"/>
            <a:ext cx="2743200" cy="434974"/>
          </a:xfrm>
        </p:spPr>
        <p:txBody>
          <a:bodyPr/>
          <a:lstStyle>
            <a:lvl1pPr algn="r">
              <a:defRPr b="1">
                <a:solidFill>
                  <a:schemeClr val="bg1"/>
                </a:solidFill>
              </a:defRPr>
            </a:lvl1pPr>
          </a:lstStyle>
          <a:p>
            <a:fld id="{0606F2E6-B96E-4F40-A25C-A9E30EA32C47}" type="datetimeFigureOut">
              <a:rPr lang="en-AU" smtClean="0"/>
              <a:pPr/>
              <a:t>11/03/2020</a:t>
            </a:fld>
            <a:endParaRPr lang="en-AU" dirty="0"/>
          </a:p>
        </p:txBody>
      </p:sp>
      <p:sp>
        <p:nvSpPr>
          <p:cNvPr id="5" name="Footer Placeholder 4"/>
          <p:cNvSpPr>
            <a:spLocks noGrp="1"/>
          </p:cNvSpPr>
          <p:nvPr>
            <p:ph type="ftr" sz="quarter" idx="11"/>
          </p:nvPr>
        </p:nvSpPr>
        <p:spPr>
          <a:xfrm>
            <a:off x="4035299" y="6153152"/>
            <a:ext cx="4114800" cy="434974"/>
          </a:xfrm>
        </p:spPr>
        <p:txBody>
          <a:bodyPr/>
          <a:lstStyle>
            <a:lvl1pPr>
              <a:defRPr>
                <a:solidFill>
                  <a:schemeClr val="bg1"/>
                </a:solidFill>
              </a:defRPr>
            </a:lvl1pPr>
          </a:lstStyle>
          <a:p>
            <a:endParaRPr lang="en-AU" dirty="0"/>
          </a:p>
        </p:txBody>
      </p:sp>
    </p:spTree>
    <p:extLst>
      <p:ext uri="{BB962C8B-B14F-4D97-AF65-F5344CB8AC3E}">
        <p14:creationId xmlns:p14="http://schemas.microsoft.com/office/powerpoint/2010/main" val="1051685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1550"/>
            <a:ext cx="9140699" cy="2105025"/>
          </a:xfrm>
        </p:spPr>
        <p:txBody>
          <a:bodyPr anchor="t">
            <a:normAutofit/>
          </a:bodyPr>
          <a:lstStyle>
            <a:lvl1pPr algn="l">
              <a:defRPr sz="4400" b="1"/>
            </a:lvl1pPr>
          </a:lstStyle>
          <a:p>
            <a:r>
              <a:rPr lang="en-US" dirty="0"/>
              <a:t>Click to edit Master title style</a:t>
            </a:r>
          </a:p>
        </p:txBody>
      </p:sp>
      <p:sp>
        <p:nvSpPr>
          <p:cNvPr id="3" name="Subtitle 2"/>
          <p:cNvSpPr>
            <a:spLocks noGrp="1"/>
          </p:cNvSpPr>
          <p:nvPr>
            <p:ph type="subTitle" idx="1"/>
          </p:nvPr>
        </p:nvSpPr>
        <p:spPr>
          <a:xfrm>
            <a:off x="1524000" y="3076575"/>
            <a:ext cx="9144000" cy="62706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9105900" y="6153152"/>
            <a:ext cx="2743200" cy="434974"/>
          </a:xfrm>
        </p:spPr>
        <p:txBody>
          <a:bodyPr/>
          <a:lstStyle>
            <a:lvl1pPr algn="r">
              <a:defRPr b="1">
                <a:solidFill>
                  <a:schemeClr val="bg1"/>
                </a:solidFill>
              </a:defRPr>
            </a:lvl1pPr>
          </a:lstStyle>
          <a:p>
            <a:fld id="{0606F2E6-B96E-4F40-A25C-A9E30EA32C47}" type="datetimeFigureOut">
              <a:rPr lang="en-AU" smtClean="0"/>
              <a:pPr/>
              <a:t>11/03/2020</a:t>
            </a:fld>
            <a:endParaRPr lang="en-AU" dirty="0"/>
          </a:p>
        </p:txBody>
      </p:sp>
      <p:sp>
        <p:nvSpPr>
          <p:cNvPr id="5" name="Footer Placeholder 4"/>
          <p:cNvSpPr>
            <a:spLocks noGrp="1"/>
          </p:cNvSpPr>
          <p:nvPr>
            <p:ph type="ftr" sz="quarter" idx="11"/>
          </p:nvPr>
        </p:nvSpPr>
        <p:spPr>
          <a:xfrm>
            <a:off x="4035299" y="6153152"/>
            <a:ext cx="4114800" cy="434974"/>
          </a:xfrm>
        </p:spPr>
        <p:txBody>
          <a:bodyPr/>
          <a:lstStyle>
            <a:lvl1pPr>
              <a:defRPr>
                <a:solidFill>
                  <a:schemeClr val="bg1"/>
                </a:solidFill>
              </a:defRPr>
            </a:lvl1pPr>
          </a:lstStyle>
          <a:p>
            <a:endParaRPr lang="en-AU" dirty="0"/>
          </a:p>
        </p:txBody>
      </p:sp>
    </p:spTree>
    <p:extLst>
      <p:ext uri="{BB962C8B-B14F-4D97-AF65-F5344CB8AC3E}">
        <p14:creationId xmlns:p14="http://schemas.microsoft.com/office/powerpoint/2010/main" val="3994211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1550"/>
            <a:ext cx="9140699" cy="2105025"/>
          </a:xfrm>
        </p:spPr>
        <p:txBody>
          <a:bodyPr anchor="t">
            <a:normAutofit/>
          </a:bodyPr>
          <a:lstStyle>
            <a:lvl1pPr algn="l">
              <a:defRPr sz="4400" b="1"/>
            </a:lvl1pPr>
          </a:lstStyle>
          <a:p>
            <a:r>
              <a:rPr lang="en-US" dirty="0"/>
              <a:t>Click to edit Master title style</a:t>
            </a:r>
          </a:p>
        </p:txBody>
      </p:sp>
      <p:sp>
        <p:nvSpPr>
          <p:cNvPr id="3" name="Subtitle 2"/>
          <p:cNvSpPr>
            <a:spLocks noGrp="1"/>
          </p:cNvSpPr>
          <p:nvPr>
            <p:ph type="subTitle" idx="1"/>
          </p:nvPr>
        </p:nvSpPr>
        <p:spPr>
          <a:xfrm>
            <a:off x="1520699" y="3181350"/>
            <a:ext cx="9144000" cy="62706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9105900" y="6153152"/>
            <a:ext cx="2743200" cy="434974"/>
          </a:xfrm>
        </p:spPr>
        <p:txBody>
          <a:bodyPr/>
          <a:lstStyle>
            <a:lvl1pPr algn="r">
              <a:defRPr b="1">
                <a:solidFill>
                  <a:schemeClr val="bg1"/>
                </a:solidFill>
              </a:defRPr>
            </a:lvl1pPr>
          </a:lstStyle>
          <a:p>
            <a:fld id="{0606F2E6-B96E-4F40-A25C-A9E30EA32C47}" type="datetimeFigureOut">
              <a:rPr lang="en-AU" smtClean="0"/>
              <a:pPr/>
              <a:t>11/03/2020</a:t>
            </a:fld>
            <a:endParaRPr lang="en-AU" dirty="0"/>
          </a:p>
        </p:txBody>
      </p:sp>
      <p:sp>
        <p:nvSpPr>
          <p:cNvPr id="5" name="Footer Placeholder 4"/>
          <p:cNvSpPr>
            <a:spLocks noGrp="1"/>
          </p:cNvSpPr>
          <p:nvPr>
            <p:ph type="ftr" sz="quarter" idx="11"/>
          </p:nvPr>
        </p:nvSpPr>
        <p:spPr>
          <a:xfrm>
            <a:off x="4035299" y="6153152"/>
            <a:ext cx="4114800" cy="434974"/>
          </a:xfrm>
        </p:spPr>
        <p:txBody>
          <a:bodyPr/>
          <a:lstStyle>
            <a:lvl1pPr>
              <a:defRPr>
                <a:solidFill>
                  <a:schemeClr val="bg1"/>
                </a:solidFill>
              </a:defRPr>
            </a:lvl1pPr>
          </a:lstStyle>
          <a:p>
            <a:endParaRPr lang="en-AU" dirty="0"/>
          </a:p>
        </p:txBody>
      </p:sp>
    </p:spTree>
    <p:extLst>
      <p:ext uri="{BB962C8B-B14F-4D97-AF65-F5344CB8AC3E}">
        <p14:creationId xmlns:p14="http://schemas.microsoft.com/office/powerpoint/2010/main" val="2178388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578663"/>
            <a:ext cx="12192000" cy="1071233"/>
          </a:xfrm>
        </p:spPr>
        <p:txBody>
          <a:bodyPr anchor="b">
            <a:normAutofit/>
          </a:bodyPr>
          <a:lstStyle>
            <a:lvl1pPr algn="ctr">
              <a:defRPr sz="6000">
                <a:solidFill>
                  <a:schemeClr val="tx1"/>
                </a:solidFill>
              </a:defRPr>
            </a:lvl1pPr>
          </a:lstStyle>
          <a:p>
            <a:r>
              <a:rPr lang="en-US" dirty="0"/>
              <a:t>Connect with us</a:t>
            </a:r>
            <a:endParaRPr lang="en-AU" dirty="0"/>
          </a:p>
        </p:txBody>
      </p:sp>
    </p:spTree>
    <p:extLst>
      <p:ext uri="{BB962C8B-B14F-4D97-AF65-F5344CB8AC3E}">
        <p14:creationId xmlns:p14="http://schemas.microsoft.com/office/powerpoint/2010/main" val="420886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38299"/>
            <a:ext cx="9144000" cy="1871663"/>
          </a:xfrm>
        </p:spPr>
        <p:txBody>
          <a:bodyPr anchor="ctr"/>
          <a:lstStyle>
            <a:lvl1pPr algn="ctr">
              <a:defRPr sz="6000">
                <a:latin typeface="+mj-lt"/>
              </a:defRPr>
            </a:lvl1pPr>
          </a:lstStyle>
          <a:p>
            <a:r>
              <a:rPr lang="en-US" dirty="0"/>
              <a:t>Click to edit Master title style</a:t>
            </a:r>
            <a:endParaRPr lang="en-AU" dirty="0"/>
          </a:p>
        </p:txBody>
      </p:sp>
      <p:sp>
        <p:nvSpPr>
          <p:cNvPr id="3" name="Subtitle 2"/>
          <p:cNvSpPr>
            <a:spLocks noGrp="1"/>
          </p:cNvSpPr>
          <p:nvPr>
            <p:ph type="subTitle" idx="1"/>
          </p:nvPr>
        </p:nvSpPr>
        <p:spPr>
          <a:xfrm>
            <a:off x="1524000" y="3602038"/>
            <a:ext cx="9144000" cy="1655762"/>
          </a:xfrm>
        </p:spPr>
        <p:txBody>
          <a:bodyPr anchor="ct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Date Placeholder 3"/>
          <p:cNvSpPr>
            <a:spLocks noGrp="1"/>
          </p:cNvSpPr>
          <p:nvPr>
            <p:ph type="dt" sz="half" idx="10"/>
          </p:nvPr>
        </p:nvSpPr>
        <p:spPr>
          <a:xfrm>
            <a:off x="1524000" y="6238950"/>
            <a:ext cx="2743200" cy="365125"/>
          </a:xfrm>
        </p:spPr>
        <p:txBody>
          <a:bodyPr/>
          <a:lstStyle/>
          <a:p>
            <a:fld id="{A77AA8E0-3567-4CC4-AD78-9A398FA6FF17}" type="datetimeFigureOut">
              <a:rPr lang="en-AU" smtClean="0"/>
              <a:t>11/03/2020</a:t>
            </a:fld>
            <a:endParaRPr lang="en-AU" dirty="0"/>
          </a:p>
        </p:txBody>
      </p:sp>
      <p:sp>
        <p:nvSpPr>
          <p:cNvPr id="5" name="Footer Placeholder 4"/>
          <p:cNvSpPr>
            <a:spLocks noGrp="1"/>
          </p:cNvSpPr>
          <p:nvPr>
            <p:ph type="ftr" sz="quarter" idx="11"/>
          </p:nvPr>
        </p:nvSpPr>
        <p:spPr>
          <a:xfrm>
            <a:off x="4905375" y="6235775"/>
            <a:ext cx="4114800" cy="365125"/>
          </a:xfrm>
        </p:spPr>
        <p:txBody>
          <a:bodyPr/>
          <a:lstStyle>
            <a:lvl1pPr>
              <a:defRPr>
                <a:latin typeface="+mn-lt"/>
              </a:defRPr>
            </a:lvl1pPr>
          </a:lstStyle>
          <a:p>
            <a:endParaRPr lang="en-AU" dirty="0"/>
          </a:p>
        </p:txBody>
      </p:sp>
    </p:spTree>
    <p:extLst>
      <p:ext uri="{BB962C8B-B14F-4D97-AF65-F5344CB8AC3E}">
        <p14:creationId xmlns:p14="http://schemas.microsoft.com/office/powerpoint/2010/main" val="410080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38299"/>
            <a:ext cx="9144000" cy="1871663"/>
          </a:xfrm>
        </p:spPr>
        <p:txBody>
          <a:bodyPr anchor="ctr"/>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a:xfrm>
            <a:off x="1524000" y="6259047"/>
            <a:ext cx="2743200" cy="365125"/>
          </a:xfrm>
        </p:spPr>
        <p:txBody>
          <a:bodyPr/>
          <a:lstStyle/>
          <a:p>
            <a:fld id="{A77AA8E0-3567-4CC4-AD78-9A398FA6FF17}" type="datetimeFigureOut">
              <a:rPr lang="en-AU" smtClean="0"/>
              <a:t>11/03/2020</a:t>
            </a:fld>
            <a:endParaRPr lang="en-AU"/>
          </a:p>
        </p:txBody>
      </p:sp>
      <p:sp>
        <p:nvSpPr>
          <p:cNvPr id="5" name="Footer Placeholder 4"/>
          <p:cNvSpPr>
            <a:spLocks noGrp="1"/>
          </p:cNvSpPr>
          <p:nvPr>
            <p:ph type="ftr" sz="quarter" idx="11"/>
          </p:nvPr>
        </p:nvSpPr>
        <p:spPr>
          <a:xfrm>
            <a:off x="4905375" y="6255872"/>
            <a:ext cx="4114800" cy="365125"/>
          </a:xfrm>
        </p:spPr>
        <p:txBody>
          <a:bodyPr/>
          <a:lstStyle/>
          <a:p>
            <a:endParaRPr lang="en-AU"/>
          </a:p>
        </p:txBody>
      </p:sp>
    </p:spTree>
    <p:extLst>
      <p:ext uri="{BB962C8B-B14F-4D97-AF65-F5344CB8AC3E}">
        <p14:creationId xmlns:p14="http://schemas.microsoft.com/office/powerpoint/2010/main" val="62791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12"/>
          </p:nvPr>
        </p:nvSpPr>
        <p:spPr/>
        <p:txBody>
          <a:bodyPr/>
          <a:lstStyle/>
          <a:p>
            <a:fld id="{7DBEB125-CACE-40C2-BF26-F660D94D7DB4}" type="slidenum">
              <a:rPr lang="en-AU" smtClean="0"/>
              <a:t>‹#›</a:t>
            </a:fld>
            <a:endParaRPr lang="en-AU" dirty="0"/>
          </a:p>
        </p:txBody>
      </p:sp>
    </p:spTree>
    <p:extLst>
      <p:ext uri="{BB962C8B-B14F-4D97-AF65-F5344CB8AC3E}">
        <p14:creationId xmlns:p14="http://schemas.microsoft.com/office/powerpoint/2010/main" val="311095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1296"/>
          </a:xfrm>
        </p:spPr>
        <p:txBody>
          <a:bodyPr/>
          <a:lstStyle/>
          <a:p>
            <a:r>
              <a:rPr lang="en-US" dirty="0"/>
              <a:t>Click to edit Master title style</a:t>
            </a:r>
            <a:endParaRPr lang="en-AU" dirty="0"/>
          </a:p>
        </p:txBody>
      </p:sp>
      <p:sp>
        <p:nvSpPr>
          <p:cNvPr id="3" name="Content Placeholder 2"/>
          <p:cNvSpPr>
            <a:spLocks noGrp="1"/>
          </p:cNvSpPr>
          <p:nvPr>
            <p:ph idx="1"/>
          </p:nvPr>
        </p:nvSpPr>
        <p:spPr>
          <a:xfrm>
            <a:off x="838200" y="2330670"/>
            <a:ext cx="10515600" cy="38594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12"/>
          </p:nvPr>
        </p:nvSpPr>
        <p:spPr/>
        <p:txBody>
          <a:bodyPr/>
          <a:lstStyle/>
          <a:p>
            <a:fld id="{7DBEB125-CACE-40C2-BF26-F660D94D7DB4}" type="slidenum">
              <a:rPr lang="en-AU" smtClean="0"/>
              <a:t>‹#›</a:t>
            </a:fld>
            <a:endParaRPr lang="en-AU" dirty="0"/>
          </a:p>
        </p:txBody>
      </p:sp>
      <p:sp>
        <p:nvSpPr>
          <p:cNvPr id="7" name="Text Placeholder 6"/>
          <p:cNvSpPr>
            <a:spLocks noGrp="1"/>
          </p:cNvSpPr>
          <p:nvPr>
            <p:ph type="body" sz="quarter" idx="13"/>
          </p:nvPr>
        </p:nvSpPr>
        <p:spPr>
          <a:xfrm>
            <a:off x="838200" y="1489734"/>
            <a:ext cx="10515600" cy="627062"/>
          </a:xfrm>
        </p:spPr>
        <p:txBody>
          <a:bodyPr>
            <a:noAutofit/>
          </a:bodyPr>
          <a:lstStyle>
            <a:lvl1pPr marL="0" indent="0">
              <a:buFont typeface="Arial" panose="020B0604020202020204" pitchFamily="34" charset="0"/>
              <a:buNone/>
              <a:defRPr sz="3200" b="1">
                <a:latin typeface="+mj-lt"/>
              </a:defRPr>
            </a:lvl1pPr>
          </a:lstStyle>
          <a:p>
            <a:pPr lvl="0"/>
            <a:r>
              <a:rPr lang="en-US" dirty="0"/>
              <a:t>Edit Master text styles</a:t>
            </a:r>
            <a:endParaRPr lang="en-AU" dirty="0"/>
          </a:p>
        </p:txBody>
      </p:sp>
    </p:spTree>
    <p:extLst>
      <p:ext uri="{BB962C8B-B14F-4D97-AF65-F5344CB8AC3E}">
        <p14:creationId xmlns:p14="http://schemas.microsoft.com/office/powerpoint/2010/main" val="327046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AU" dirty="0"/>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12"/>
          </p:nvPr>
        </p:nvSpPr>
        <p:spPr/>
        <p:txBody>
          <a:bodyPr/>
          <a:lstStyle/>
          <a:p>
            <a:fld id="{7DBEB125-CACE-40C2-BF26-F660D94D7DB4}" type="slidenum">
              <a:rPr lang="en-AU" smtClean="0"/>
              <a:t>‹#›</a:t>
            </a:fld>
            <a:endParaRPr lang="en-AU"/>
          </a:p>
        </p:txBody>
      </p:sp>
    </p:spTree>
    <p:extLst>
      <p:ext uri="{BB962C8B-B14F-4D97-AF65-F5344CB8AC3E}">
        <p14:creationId xmlns:p14="http://schemas.microsoft.com/office/powerpoint/2010/main" val="218444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mj-lt"/>
              </a:defRPr>
            </a:lvl1pPr>
          </a:lstStyle>
          <a:p>
            <a:r>
              <a:rPr lang="en-US" dirty="0"/>
              <a:t>Click to edit Master title style</a:t>
            </a:r>
            <a:endParaRPr lang="en-AU"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p:txBody>
          <a:bodyPr/>
          <a:lstStyle/>
          <a:p>
            <a:fld id="{7DBEB125-CACE-40C2-BF26-F660D94D7DB4}" type="slidenum">
              <a:rPr lang="en-AU" smtClean="0"/>
              <a:t>‹#›</a:t>
            </a:fld>
            <a:endParaRPr lang="en-AU"/>
          </a:p>
        </p:txBody>
      </p:sp>
    </p:spTree>
    <p:extLst>
      <p:ext uri="{BB962C8B-B14F-4D97-AF65-F5344CB8AC3E}">
        <p14:creationId xmlns:p14="http://schemas.microsoft.com/office/powerpoint/2010/main" val="8822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n-US" dirty="0"/>
              <a:t>Click to edit Master title style</a:t>
            </a:r>
            <a:endParaRPr lang="en-AU"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7DBEB125-CACE-40C2-BF26-F660D94D7DB4}" type="slidenum">
              <a:rPr lang="en-AU" smtClean="0"/>
              <a:t>‹#›</a:t>
            </a:fld>
            <a:endParaRPr lang="en-AU"/>
          </a:p>
        </p:txBody>
      </p:sp>
    </p:spTree>
    <p:extLst>
      <p:ext uri="{BB962C8B-B14F-4D97-AF65-F5344CB8AC3E}">
        <p14:creationId xmlns:p14="http://schemas.microsoft.com/office/powerpoint/2010/main" val="3134258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0.xml"/><Relationship Id="rId1" Type="http://schemas.openxmlformats.org/officeDocument/2006/relationships/slideLayout" Target="../slideLayouts/slideLayout27.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1.xml"/><Relationship Id="rId1" Type="http://schemas.openxmlformats.org/officeDocument/2006/relationships/slideLayout" Target="../slideLayouts/slideLayout2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2.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7.jp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13.xml"/><Relationship Id="rId7"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g"/><Relationship Id="rId5" Type="http://schemas.openxmlformats.org/officeDocument/2006/relationships/slideLayout" Target="../slideLayouts/slideLayout15.xml"/><Relationship Id="rId10" Type="http://schemas.openxmlformats.org/officeDocument/2006/relationships/image" Target="../media/image9.png"/><Relationship Id="rId4" Type="http://schemas.openxmlformats.org/officeDocument/2006/relationships/slideLayout" Target="../slideLayouts/slideLayout14.xml"/><Relationship Id="rId9"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22.xml"/><Relationship Id="rId7"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9.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12192002" cy="6858001"/>
          </a:xfrm>
          <a:prstGeom prst="rect">
            <a:avLst/>
          </a:prstGeom>
        </p:spPr>
      </p:pic>
      <p:sp>
        <p:nvSpPr>
          <p:cNvPr id="2" name="Title Placeholder 1"/>
          <p:cNvSpPr>
            <a:spLocks noGrp="1"/>
          </p:cNvSpPr>
          <p:nvPr>
            <p:ph type="title"/>
          </p:nvPr>
        </p:nvSpPr>
        <p:spPr>
          <a:xfrm>
            <a:off x="834899" y="1000125"/>
            <a:ext cx="6851776" cy="1504950"/>
          </a:xfrm>
          <a:prstGeom prst="rect">
            <a:avLst/>
          </a:prstGeom>
        </p:spPr>
        <p:txBody>
          <a:bodyPr vert="horz" lIns="91440" tIns="45720" rIns="91440" bIns="45720" rtlCol="0" anchor="ctr">
            <a:normAutofit/>
          </a:bodyPr>
          <a:lstStyle/>
          <a:p>
            <a:r>
              <a:rPr lang="en-US" dirty="0"/>
              <a:t>Click to edit Master </a:t>
            </a:r>
            <a:br>
              <a:rPr lang="en-US" dirty="0"/>
            </a:br>
            <a:r>
              <a:rPr lang="en-US" dirty="0"/>
              <a:t>title style</a:t>
            </a:r>
          </a:p>
        </p:txBody>
      </p:sp>
      <p:sp>
        <p:nvSpPr>
          <p:cNvPr id="4" name="Date Placeholder 3"/>
          <p:cNvSpPr>
            <a:spLocks noGrp="1"/>
          </p:cNvSpPr>
          <p:nvPr>
            <p:ph type="dt" sz="half" idx="2"/>
          </p:nvPr>
        </p:nvSpPr>
        <p:spPr>
          <a:xfrm>
            <a:off x="3871784" y="6356350"/>
            <a:ext cx="3548440" cy="365125"/>
          </a:xfrm>
          <a:prstGeom prst="rect">
            <a:avLst/>
          </a:prstGeom>
        </p:spPr>
        <p:txBody>
          <a:bodyPr vert="horz" lIns="91440" tIns="45720" rIns="91440" bIns="45720" rtlCol="0" anchor="ctr"/>
          <a:lstStyle>
            <a:lvl1pPr algn="ctr">
              <a:defRPr sz="1200">
                <a:solidFill>
                  <a:schemeClr val="bg1"/>
                </a:solidFill>
              </a:defRPr>
            </a:lvl1pPr>
          </a:lstStyle>
          <a:p>
            <a:fld id="{0606F2E6-B96E-4F40-A25C-A9E30EA32C47}" type="datetimeFigureOut">
              <a:rPr lang="en-AU" smtClean="0"/>
              <a:pPr/>
              <a:t>11/03/2020</a:t>
            </a:fld>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A44D1AE-1187-4A2E-979F-842723EA23F5}" type="slidenum">
              <a:rPr lang="en-AU" smtClean="0"/>
              <a:pPr/>
              <a:t>‹#›</a:t>
            </a:fld>
            <a:endParaRPr lang="en-AU"/>
          </a:p>
        </p:txBody>
      </p:sp>
    </p:spTree>
    <p:extLst>
      <p:ext uri="{BB962C8B-B14F-4D97-AF65-F5344CB8AC3E}">
        <p14:creationId xmlns:p14="http://schemas.microsoft.com/office/powerpoint/2010/main" val="2171576524"/>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4899" y="1000125"/>
            <a:ext cx="6851776" cy="1504950"/>
          </a:xfrm>
          <a:prstGeom prst="rect">
            <a:avLst/>
          </a:prstGeom>
        </p:spPr>
        <p:txBody>
          <a:bodyPr vert="horz" lIns="91440" tIns="45720" rIns="91440" bIns="45720" rtlCol="0" anchor="ctr">
            <a:normAutofit/>
          </a:bodyPr>
          <a:lstStyle/>
          <a:p>
            <a:r>
              <a:rPr lang="en-US" dirty="0"/>
              <a:t>Click to edit Master </a:t>
            </a:r>
            <a:br>
              <a:rPr lang="en-US" dirty="0"/>
            </a:br>
            <a:r>
              <a:rPr lang="en-US" dirty="0"/>
              <a:t>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606F2E6-B96E-4F40-A25C-A9E30EA32C47}" type="datetimeFigureOut">
              <a:rPr lang="en-AU" smtClean="0"/>
              <a:pPr/>
              <a:t>11/03/2020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A44D1AE-1187-4A2E-979F-842723EA23F5}" type="slidenum">
              <a:rPr lang="en-AU" smtClean="0"/>
              <a:pPr/>
              <a:t>‹#›</a:t>
            </a:fld>
            <a:endParaRPr lang="en-AU"/>
          </a:p>
        </p:txBody>
      </p:sp>
    </p:spTree>
    <p:extLst>
      <p:ext uri="{BB962C8B-B14F-4D97-AF65-F5344CB8AC3E}">
        <p14:creationId xmlns:p14="http://schemas.microsoft.com/office/powerpoint/2010/main" val="3225669834"/>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4899" y="1000125"/>
            <a:ext cx="6851776" cy="1504950"/>
          </a:xfrm>
          <a:prstGeom prst="rect">
            <a:avLst/>
          </a:prstGeom>
        </p:spPr>
        <p:txBody>
          <a:bodyPr vert="horz" lIns="91440" tIns="45720" rIns="91440" bIns="45720" rtlCol="0" anchor="ctr">
            <a:normAutofit/>
          </a:bodyPr>
          <a:lstStyle/>
          <a:p>
            <a:r>
              <a:rPr lang="en-US" dirty="0"/>
              <a:t>Click to edit Master </a:t>
            </a:r>
            <a:br>
              <a:rPr lang="en-US" dirty="0"/>
            </a:br>
            <a:r>
              <a:rPr lang="en-US" dirty="0"/>
              <a:t>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606F2E6-B96E-4F40-A25C-A9E30EA32C47}" type="datetimeFigureOut">
              <a:rPr lang="en-AU" smtClean="0"/>
              <a:pPr/>
              <a:t>11/03/2020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A44D1AE-1187-4A2E-979F-842723EA23F5}" type="slidenum">
              <a:rPr lang="en-AU" smtClean="0"/>
              <a:pPr/>
              <a:t>‹#›</a:t>
            </a:fld>
            <a:endParaRPr lang="en-AU"/>
          </a:p>
        </p:txBody>
      </p:sp>
    </p:spTree>
    <p:extLst>
      <p:ext uri="{BB962C8B-B14F-4D97-AF65-F5344CB8AC3E}">
        <p14:creationId xmlns:p14="http://schemas.microsoft.com/office/powerpoint/2010/main" val="320990147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0349"/>
          <a:stretch/>
        </p:blipFill>
        <p:spPr>
          <a:xfrm>
            <a:off x="0" y="0"/>
            <a:ext cx="12192000" cy="546249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AU" dirty="0"/>
          </a:p>
        </p:txBody>
      </p:sp>
    </p:spTree>
    <p:extLst>
      <p:ext uri="{BB962C8B-B14F-4D97-AF65-F5344CB8AC3E}">
        <p14:creationId xmlns:p14="http://schemas.microsoft.com/office/powerpoint/2010/main" val="3401889938"/>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lnSpc>
          <a:spcPct val="90000"/>
        </a:lnSpc>
        <a:spcBef>
          <a:spcPct val="0"/>
        </a:spcBef>
        <a:buNone/>
        <a:defRPr sz="4400" b="1"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12192002" cy="6858001"/>
          </a:xfrm>
          <a:prstGeom prst="rect">
            <a:avLst/>
          </a:prstGeom>
        </p:spPr>
      </p:pic>
      <p:sp>
        <p:nvSpPr>
          <p:cNvPr id="2" name="Title Placeholder 1"/>
          <p:cNvSpPr>
            <a:spLocks noGrp="1"/>
          </p:cNvSpPr>
          <p:nvPr>
            <p:ph type="title"/>
          </p:nvPr>
        </p:nvSpPr>
        <p:spPr>
          <a:xfrm>
            <a:off x="834899" y="1000125"/>
            <a:ext cx="6851776" cy="1504950"/>
          </a:xfrm>
          <a:prstGeom prst="rect">
            <a:avLst/>
          </a:prstGeom>
        </p:spPr>
        <p:txBody>
          <a:bodyPr vert="horz" lIns="91440" tIns="45720" rIns="91440" bIns="45720" rtlCol="0" anchor="ctr">
            <a:normAutofit/>
          </a:bodyPr>
          <a:lstStyle/>
          <a:p>
            <a:r>
              <a:rPr lang="en-US" dirty="0"/>
              <a:t>Click to edit Master </a:t>
            </a:r>
            <a:br>
              <a:rPr lang="en-US" dirty="0"/>
            </a:br>
            <a:r>
              <a:rPr lang="en-US" dirty="0"/>
              <a:t>title style</a:t>
            </a:r>
          </a:p>
        </p:txBody>
      </p:sp>
      <p:sp>
        <p:nvSpPr>
          <p:cNvPr id="4" name="Date Placeholder 3"/>
          <p:cNvSpPr>
            <a:spLocks noGrp="1"/>
          </p:cNvSpPr>
          <p:nvPr>
            <p:ph type="dt" sz="half" idx="2"/>
          </p:nvPr>
        </p:nvSpPr>
        <p:spPr>
          <a:xfrm>
            <a:off x="3871784" y="6356350"/>
            <a:ext cx="3548440" cy="365125"/>
          </a:xfrm>
          <a:prstGeom prst="rect">
            <a:avLst/>
          </a:prstGeom>
        </p:spPr>
        <p:txBody>
          <a:bodyPr vert="horz" lIns="91440" tIns="45720" rIns="91440" bIns="45720" rtlCol="0" anchor="ctr"/>
          <a:lstStyle>
            <a:lvl1pPr algn="ctr">
              <a:defRPr sz="1200">
                <a:solidFill>
                  <a:schemeClr val="bg1"/>
                </a:solidFill>
              </a:defRPr>
            </a:lvl1pPr>
          </a:lstStyle>
          <a:p>
            <a:fld id="{0606F2E6-B96E-4F40-A25C-A9E30EA32C47}" type="datetimeFigureOut">
              <a:rPr lang="en-AU" smtClean="0"/>
              <a:pPr/>
              <a:t>11/03/2020</a:t>
            </a:fld>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A44D1AE-1187-4A2E-979F-842723EA23F5}" type="slidenum">
              <a:rPr lang="en-AU" smtClean="0"/>
              <a:pPr/>
              <a:t>‹#›</a:t>
            </a:fld>
            <a:endParaRPr lang="en-AU"/>
          </a:p>
        </p:txBody>
      </p:sp>
      <p:pic>
        <p:nvPicPr>
          <p:cNvPr id="7" name="Picture 6" descr="UWS_CentreForWesternSydne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0600" y="2881276"/>
            <a:ext cx="2213919" cy="1095446"/>
          </a:xfrm>
          <a:prstGeom prst="rect">
            <a:avLst/>
          </a:prstGeom>
        </p:spPr>
      </p:pic>
    </p:spTree>
    <p:extLst>
      <p:ext uri="{BB962C8B-B14F-4D97-AF65-F5344CB8AC3E}">
        <p14:creationId xmlns:p14="http://schemas.microsoft.com/office/powerpoint/2010/main" val="859370063"/>
      </p:ext>
    </p:extLst>
  </p:cSld>
  <p:clrMap bg1="lt1" tx1="dk1" bg2="lt2" tx2="dk2" accent1="accent1" accent2="accent2" accent3="accent3" accent4="accent4" accent5="accent5" accent6="accent6" hlink="hlink" folHlink="folHlink"/>
  <p:sldLayoutIdLst>
    <p:sldLayoutId id="2147483712"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9520"/>
            <a:ext cx="12192000" cy="5584192"/>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2000" cy="1279520"/>
          </a:xfrm>
          <a:prstGeom prst="rect">
            <a:avLst/>
          </a:prstGeom>
        </p:spPr>
      </p:pic>
      <p:sp>
        <p:nvSpPr>
          <p:cNvPr id="2" name="Title Placeholder 1"/>
          <p:cNvSpPr>
            <a:spLocks noGrp="1"/>
          </p:cNvSpPr>
          <p:nvPr>
            <p:ph type="title"/>
          </p:nvPr>
        </p:nvSpPr>
        <p:spPr>
          <a:xfrm>
            <a:off x="657225" y="1695448"/>
            <a:ext cx="107061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657225" y="3200399"/>
            <a:ext cx="10696575" cy="29765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657225" y="6205525"/>
            <a:ext cx="2743200" cy="365125"/>
          </a:xfrm>
          <a:prstGeom prst="rect">
            <a:avLst/>
          </a:prstGeom>
        </p:spPr>
        <p:txBody>
          <a:bodyPr vert="horz" lIns="91440" tIns="45720" rIns="91440" bIns="45720" rtlCol="0" anchor="ctr"/>
          <a:lstStyle>
            <a:lvl1pPr algn="l">
              <a:defRPr sz="1200">
                <a:solidFill>
                  <a:schemeClr val="bg1"/>
                </a:solidFill>
                <a:latin typeface="+mn-lt"/>
                <a:cs typeface="Arial" panose="020B0604020202020204" pitchFamily="34" charset="0"/>
              </a:defRPr>
            </a:lvl1pPr>
          </a:lstStyle>
          <a:p>
            <a:fld id="{A77AA8E0-3567-4CC4-AD78-9A398FA6FF17}" type="datetimeFigureOut">
              <a:rPr lang="en-AU" smtClean="0"/>
              <a:pPr/>
              <a:t>11/03/2020</a:t>
            </a:fld>
            <a:endParaRPr lang="en-AU" dirty="0"/>
          </a:p>
        </p:txBody>
      </p:sp>
      <p:sp>
        <p:nvSpPr>
          <p:cNvPr id="5" name="Footer Placeholder 4"/>
          <p:cNvSpPr>
            <a:spLocks noGrp="1"/>
          </p:cNvSpPr>
          <p:nvPr>
            <p:ph type="ftr" sz="quarter" idx="3"/>
          </p:nvPr>
        </p:nvSpPr>
        <p:spPr>
          <a:xfrm>
            <a:off x="4038600" y="6202350"/>
            <a:ext cx="4114800" cy="365125"/>
          </a:xfrm>
          <a:prstGeom prst="rect">
            <a:avLst/>
          </a:prstGeom>
        </p:spPr>
        <p:txBody>
          <a:bodyPr vert="horz" lIns="91440" tIns="45720" rIns="91440" bIns="45720" rtlCol="0" anchor="ctr"/>
          <a:lstStyle>
            <a:lvl1pPr algn="ctr">
              <a:defRPr sz="1200">
                <a:solidFill>
                  <a:schemeClr val="bg1"/>
                </a:solidFill>
                <a:latin typeface="+mn-lt"/>
                <a:cs typeface="Arial" panose="020B0604020202020204" pitchFamily="34" charset="0"/>
              </a:defRPr>
            </a:lvl1pPr>
          </a:lstStyle>
          <a:p>
            <a:endParaRPr lang="en-AU" dirty="0"/>
          </a:p>
        </p:txBody>
      </p:sp>
    </p:spTree>
    <p:extLst>
      <p:ext uri="{BB962C8B-B14F-4D97-AF65-F5344CB8AC3E}">
        <p14:creationId xmlns:p14="http://schemas.microsoft.com/office/powerpoint/2010/main" val="284367096"/>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b="1" kern="120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9520"/>
            <a:ext cx="12179530" cy="557848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2000" cy="1279520"/>
          </a:xfrm>
          <a:prstGeom prst="rect">
            <a:avLst/>
          </a:prstGeom>
        </p:spPr>
      </p:pic>
      <p:sp>
        <p:nvSpPr>
          <p:cNvPr id="2" name="Title Placeholder 1"/>
          <p:cNvSpPr>
            <a:spLocks noGrp="1"/>
          </p:cNvSpPr>
          <p:nvPr>
            <p:ph type="title"/>
          </p:nvPr>
        </p:nvSpPr>
        <p:spPr>
          <a:xfrm>
            <a:off x="657225" y="1695448"/>
            <a:ext cx="107061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657225" y="3200400"/>
            <a:ext cx="10696575" cy="268414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657225" y="6188709"/>
            <a:ext cx="2743200" cy="365125"/>
          </a:xfrm>
          <a:prstGeom prst="rect">
            <a:avLst/>
          </a:prstGeom>
        </p:spPr>
        <p:txBody>
          <a:bodyPr vert="horz" lIns="91440" tIns="45720" rIns="91440" bIns="45720" rtlCol="0" anchor="ctr"/>
          <a:lstStyle>
            <a:lvl1pPr algn="l">
              <a:defRPr sz="1200">
                <a:solidFill>
                  <a:schemeClr val="bg1"/>
                </a:solidFill>
                <a:latin typeface="+mn-lt"/>
                <a:cs typeface="Arial" panose="020B0604020202020204" pitchFamily="34" charset="0"/>
              </a:defRPr>
            </a:lvl1pPr>
          </a:lstStyle>
          <a:p>
            <a:fld id="{A77AA8E0-3567-4CC4-AD78-9A398FA6FF17}" type="datetimeFigureOut">
              <a:rPr lang="en-AU" smtClean="0"/>
              <a:pPr/>
              <a:t>11/03/2020</a:t>
            </a:fld>
            <a:endParaRPr lang="en-AU" dirty="0"/>
          </a:p>
        </p:txBody>
      </p:sp>
      <p:sp>
        <p:nvSpPr>
          <p:cNvPr id="5" name="Footer Placeholder 4"/>
          <p:cNvSpPr>
            <a:spLocks noGrp="1"/>
          </p:cNvSpPr>
          <p:nvPr>
            <p:ph type="ftr" sz="quarter" idx="3"/>
          </p:nvPr>
        </p:nvSpPr>
        <p:spPr>
          <a:xfrm>
            <a:off x="4038600" y="6185534"/>
            <a:ext cx="4114800" cy="365125"/>
          </a:xfrm>
          <a:prstGeom prst="rect">
            <a:avLst/>
          </a:prstGeom>
        </p:spPr>
        <p:txBody>
          <a:bodyPr vert="horz" lIns="91440" tIns="45720" rIns="91440" bIns="45720" rtlCol="0" anchor="ctr"/>
          <a:lstStyle>
            <a:lvl1pPr algn="ctr">
              <a:defRPr sz="1200">
                <a:solidFill>
                  <a:schemeClr val="bg1"/>
                </a:solidFill>
                <a:latin typeface="+mn-lt"/>
                <a:cs typeface="Arial" panose="020B0604020202020204" pitchFamily="34" charset="0"/>
              </a:defRPr>
            </a:lvl1pPr>
          </a:lstStyle>
          <a:p>
            <a:endParaRPr lang="en-AU" dirty="0"/>
          </a:p>
        </p:txBody>
      </p:sp>
    </p:spTree>
    <p:extLst>
      <p:ext uri="{BB962C8B-B14F-4D97-AF65-F5344CB8AC3E}">
        <p14:creationId xmlns:p14="http://schemas.microsoft.com/office/powerpoint/2010/main" val="1537239581"/>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299" y="0"/>
            <a:ext cx="12185401"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8610600" y="6420451"/>
            <a:ext cx="2743200" cy="365125"/>
          </a:xfrm>
          <a:prstGeom prst="rect">
            <a:avLst/>
          </a:prstGeom>
        </p:spPr>
        <p:txBody>
          <a:bodyPr vert="horz" lIns="91440" tIns="45720" rIns="91440" bIns="45720" rtlCol="0" anchor="ctr"/>
          <a:lstStyle>
            <a:lvl1pPr algn="r">
              <a:defRPr sz="1200">
                <a:solidFill>
                  <a:schemeClr val="bg1"/>
                </a:solidFill>
              </a:defRPr>
            </a:lvl1pPr>
          </a:lstStyle>
          <a:p>
            <a:fld id="{7DBEB125-CACE-40C2-BF26-F660D94D7DB4}" type="slidenum">
              <a:rPr lang="en-AU" smtClean="0"/>
              <a:pPr/>
              <a:t>‹#›</a:t>
            </a:fld>
            <a:endParaRPr lang="en-AU"/>
          </a:p>
        </p:txBody>
      </p:sp>
    </p:spTree>
    <p:extLst>
      <p:ext uri="{BB962C8B-B14F-4D97-AF65-F5344CB8AC3E}">
        <p14:creationId xmlns:p14="http://schemas.microsoft.com/office/powerpoint/2010/main" val="2466266"/>
      </p:ext>
    </p:extLst>
  </p:cSld>
  <p:clrMap bg1="lt1" tx1="dk1" bg2="lt2" tx2="dk2" accent1="accent1" accent2="accent2" accent3="accent3" accent4="accent4" accent5="accent5" accent6="accent6" hlink="hlink" folHlink="folHlink"/>
  <p:sldLayoutIdLst>
    <p:sldLayoutId id="2147483674" r:id="rId1"/>
    <p:sldLayoutId id="2147483714" r:id="rId2"/>
    <p:sldLayoutId id="2147483676" r:id="rId3"/>
    <p:sldLayoutId id="2147483677" r:id="rId4"/>
    <p:sldLayoutId id="2147483680" r:id="rId5"/>
    <p:sldLayoutId id="2147483681" r:id="rId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Arial" panose="020B0604020202020204" pitchFamily="34" charset="0"/>
        </a:defRPr>
      </a:lvl1pPr>
    </p:titleStyle>
    <p:bodyStyle>
      <a:lvl1pPr marL="252000" indent="-252000" algn="l" defTabSz="914400" rtl="0" eaLnBrk="1" latinLnBrk="0" hangingPunct="1">
        <a:lnSpc>
          <a:spcPct val="120000"/>
        </a:lnSpc>
        <a:spcBef>
          <a:spcPts val="0"/>
        </a:spcBef>
        <a:spcAft>
          <a:spcPts val="600"/>
        </a:spcAft>
        <a:buFontTx/>
        <a:buBlip>
          <a:blip r:embed="rId9"/>
        </a:buBlip>
        <a:tabLst/>
        <a:defRPr sz="2800" kern="1200" baseline="0">
          <a:solidFill>
            <a:schemeClr val="tx1"/>
          </a:solidFill>
          <a:latin typeface="+mn-lt"/>
          <a:ea typeface="+mn-ea"/>
          <a:cs typeface="Arial" panose="020B0604020202020204" pitchFamily="34" charset="0"/>
        </a:defRPr>
      </a:lvl1pPr>
      <a:lvl2pPr marL="685800" indent="-252000" algn="l" defTabSz="914400" rtl="0" eaLnBrk="1" latinLnBrk="0" hangingPunct="1">
        <a:lnSpc>
          <a:spcPct val="120000"/>
        </a:lnSpc>
        <a:spcBef>
          <a:spcPts val="0"/>
        </a:spcBef>
        <a:spcAft>
          <a:spcPts val="600"/>
        </a:spcAft>
        <a:buFontTx/>
        <a:buBlip>
          <a:blip r:embed="rId9"/>
        </a:buBlip>
        <a:defRPr sz="2400" kern="120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120000"/>
        </a:lnSpc>
        <a:spcBef>
          <a:spcPts val="500"/>
        </a:spcBef>
        <a:spcAft>
          <a:spcPts val="600"/>
        </a:spcAft>
        <a:buSzPct val="90000"/>
        <a:buFontTx/>
        <a:buBlip>
          <a:blip r:embed="rId9"/>
        </a:buBlip>
        <a:defRPr sz="2000" kern="120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120000"/>
        </a:lnSpc>
        <a:spcBef>
          <a:spcPts val="500"/>
        </a:spcBef>
        <a:spcAft>
          <a:spcPts val="600"/>
        </a:spcAft>
        <a:buSzPct val="110000"/>
        <a:buFontTx/>
        <a:buBlip>
          <a:blip r:embed="rId9"/>
        </a:buBlip>
        <a:defRPr sz="1800" kern="1200" baseline="0">
          <a:solidFill>
            <a:schemeClr val="tx1"/>
          </a:solidFill>
          <a:latin typeface="+mn-lt"/>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FontTx/>
        <a:buBlip>
          <a:blip r:embed="rId9"/>
        </a:buBlip>
        <a:defRPr sz="18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0682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8610600" y="6420451"/>
            <a:ext cx="1793789" cy="365125"/>
          </a:xfrm>
          <a:prstGeom prst="rect">
            <a:avLst/>
          </a:prstGeom>
        </p:spPr>
        <p:txBody>
          <a:bodyPr vert="horz" lIns="91440" tIns="45720" rIns="91440" bIns="45720" rtlCol="0" anchor="ctr"/>
          <a:lstStyle>
            <a:lvl1pPr algn="r">
              <a:defRPr sz="1200">
                <a:solidFill>
                  <a:schemeClr val="bg1"/>
                </a:solidFill>
              </a:defRPr>
            </a:lvl1pPr>
          </a:lstStyle>
          <a:p>
            <a:fld id="{7DBEB125-CACE-40C2-BF26-F660D94D7DB4}" type="slidenum">
              <a:rPr lang="en-AU" smtClean="0"/>
              <a:pPr/>
              <a:t>‹#›</a:t>
            </a:fld>
            <a:endParaRPr lang="en-AU"/>
          </a:p>
        </p:txBody>
      </p:sp>
      <p:pic>
        <p:nvPicPr>
          <p:cNvPr id="13" name="Picture 12" descr="UWS_CentreForWesternSydney.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07285" y="6299772"/>
            <a:ext cx="981819" cy="485804"/>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8200" y="0"/>
            <a:ext cx="5362575" cy="381000"/>
          </a:xfrm>
          <a:prstGeom prst="rect">
            <a:avLst/>
          </a:prstGeom>
        </p:spPr>
      </p:pic>
    </p:spTree>
    <p:extLst>
      <p:ext uri="{BB962C8B-B14F-4D97-AF65-F5344CB8AC3E}">
        <p14:creationId xmlns:p14="http://schemas.microsoft.com/office/powerpoint/2010/main" val="38353019"/>
      </p:ext>
    </p:extLst>
  </p:cSld>
  <p:clrMap bg1="lt1" tx1="dk1" bg2="lt2" tx2="dk2" accent1="accent1" accent2="accent2" accent3="accent3" accent4="accent4" accent5="accent5" accent6="accent6" hlink="hlink" folHlink="folHlink"/>
  <p:sldLayoutIdLst>
    <p:sldLayoutId id="2147483700" r:id="rId1"/>
    <p:sldLayoutId id="2147483715" r:id="rId2"/>
    <p:sldLayoutId id="2147483701" r:id="rId3"/>
    <p:sldLayoutId id="2147483702" r:id="rId4"/>
    <p:sldLayoutId id="2147483703" r:id="rId5"/>
    <p:sldLayoutId id="2147483704" r:id="rId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Arial" panose="020B0604020202020204" pitchFamily="34" charset="0"/>
        </a:defRPr>
      </a:lvl1pPr>
    </p:titleStyle>
    <p:bodyStyle>
      <a:lvl1pPr marL="252000" indent="-252000" algn="l" defTabSz="914400" rtl="0" eaLnBrk="1" latinLnBrk="0" hangingPunct="1">
        <a:lnSpc>
          <a:spcPct val="120000"/>
        </a:lnSpc>
        <a:spcBef>
          <a:spcPts val="0"/>
        </a:spcBef>
        <a:spcAft>
          <a:spcPts val="600"/>
        </a:spcAft>
        <a:buFontTx/>
        <a:buBlip>
          <a:blip r:embed="rId11"/>
        </a:buBlip>
        <a:tabLst/>
        <a:defRPr sz="2800" kern="1200" baseline="0">
          <a:solidFill>
            <a:schemeClr val="tx1"/>
          </a:solidFill>
          <a:latin typeface="+mn-lt"/>
          <a:ea typeface="+mn-ea"/>
          <a:cs typeface="Arial" panose="020B0604020202020204" pitchFamily="34" charset="0"/>
        </a:defRPr>
      </a:lvl1pPr>
      <a:lvl2pPr marL="685800" indent="-252000" algn="l" defTabSz="914400" rtl="0" eaLnBrk="1" latinLnBrk="0" hangingPunct="1">
        <a:lnSpc>
          <a:spcPct val="120000"/>
        </a:lnSpc>
        <a:spcBef>
          <a:spcPts val="0"/>
        </a:spcBef>
        <a:spcAft>
          <a:spcPts val="600"/>
        </a:spcAft>
        <a:buFontTx/>
        <a:buBlip>
          <a:blip r:embed="rId11"/>
        </a:buBlip>
        <a:defRPr sz="2400" kern="120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120000"/>
        </a:lnSpc>
        <a:spcBef>
          <a:spcPts val="500"/>
        </a:spcBef>
        <a:spcAft>
          <a:spcPts val="600"/>
        </a:spcAft>
        <a:buSzPct val="90000"/>
        <a:buFontTx/>
        <a:buBlip>
          <a:blip r:embed="rId11"/>
        </a:buBlip>
        <a:defRPr sz="2000" kern="120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120000"/>
        </a:lnSpc>
        <a:spcBef>
          <a:spcPts val="500"/>
        </a:spcBef>
        <a:spcAft>
          <a:spcPts val="600"/>
        </a:spcAft>
        <a:buSzPct val="110000"/>
        <a:buFontTx/>
        <a:buBlip>
          <a:blip r:embed="rId11"/>
        </a:buBlip>
        <a:defRPr sz="1800" kern="1200" baseline="0">
          <a:solidFill>
            <a:schemeClr val="tx1"/>
          </a:solidFill>
          <a:latin typeface="+mn-lt"/>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FontTx/>
        <a:buBlip>
          <a:blip r:embed="rId11"/>
        </a:buBlip>
        <a:defRPr sz="18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4899" y="1000125"/>
            <a:ext cx="6851776" cy="1504950"/>
          </a:xfrm>
          <a:prstGeom prst="rect">
            <a:avLst/>
          </a:prstGeom>
        </p:spPr>
        <p:txBody>
          <a:bodyPr vert="horz" lIns="91440" tIns="45720" rIns="91440" bIns="45720" rtlCol="0" anchor="ctr">
            <a:normAutofit/>
          </a:bodyPr>
          <a:lstStyle/>
          <a:p>
            <a:r>
              <a:rPr lang="en-US" dirty="0"/>
              <a:t>Click to edit Master </a:t>
            </a:r>
            <a:br>
              <a:rPr lang="en-US" dirty="0"/>
            </a:br>
            <a:r>
              <a:rPr lang="en-US" dirty="0"/>
              <a:t>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606F2E6-B96E-4F40-A25C-A9E30EA32C47}" type="datetimeFigureOut">
              <a:rPr lang="en-AU" smtClean="0"/>
              <a:pPr/>
              <a:t>11/03/2020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A44D1AE-1187-4A2E-979F-842723EA23F5}" type="slidenum">
              <a:rPr lang="en-AU" smtClean="0"/>
              <a:pPr/>
              <a:t>‹#›</a:t>
            </a:fld>
            <a:endParaRPr lang="en-AU"/>
          </a:p>
        </p:txBody>
      </p:sp>
    </p:spTree>
    <p:extLst>
      <p:ext uri="{BB962C8B-B14F-4D97-AF65-F5344CB8AC3E}">
        <p14:creationId xmlns:p14="http://schemas.microsoft.com/office/powerpoint/2010/main" val="2017865137"/>
      </p:ext>
    </p:extLst>
  </p:cSld>
  <p:clrMap bg1="lt1" tx1="dk1" bg2="lt2" tx2="dk2" accent1="accent1" accent2="accent2" accent3="accent3" accent4="accent4" accent5="accent5" accent6="accent6" hlink="hlink" folHlink="folHlink"/>
  <p:sldLayoutIdLst>
    <p:sldLayoutId id="2147483690" r:id="rId1"/>
    <p:sldLayoutId id="2147483721" r:id="rId2"/>
    <p:sldLayoutId id="2147483722" r:id="rId3"/>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4899" y="1000125"/>
            <a:ext cx="6851776" cy="1504950"/>
          </a:xfrm>
          <a:prstGeom prst="rect">
            <a:avLst/>
          </a:prstGeom>
        </p:spPr>
        <p:txBody>
          <a:bodyPr vert="horz" lIns="91440" tIns="45720" rIns="91440" bIns="45720" rtlCol="0" anchor="ctr">
            <a:normAutofit/>
          </a:bodyPr>
          <a:lstStyle/>
          <a:p>
            <a:r>
              <a:rPr lang="en-US" dirty="0"/>
              <a:t>Click to edit Master </a:t>
            </a:r>
            <a:br>
              <a:rPr lang="en-US" dirty="0"/>
            </a:br>
            <a:r>
              <a:rPr lang="en-US" dirty="0"/>
              <a:t>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606F2E6-B96E-4F40-A25C-A9E30EA32C47}" type="datetimeFigureOut">
              <a:rPr lang="en-AU" smtClean="0"/>
              <a:pPr/>
              <a:t>11/03/2020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A44D1AE-1187-4A2E-979F-842723EA23F5}" type="slidenum">
              <a:rPr lang="en-AU" smtClean="0"/>
              <a:pPr/>
              <a:t>‹#›</a:t>
            </a:fld>
            <a:endParaRPr lang="en-AU"/>
          </a:p>
        </p:txBody>
      </p:sp>
    </p:spTree>
    <p:extLst>
      <p:ext uri="{BB962C8B-B14F-4D97-AF65-F5344CB8AC3E}">
        <p14:creationId xmlns:p14="http://schemas.microsoft.com/office/powerpoint/2010/main" val="1963479242"/>
      </p:ext>
    </p:extLst>
  </p:cSld>
  <p:clrMap bg1="lt1" tx1="dk1" bg2="lt2" tx2="dk2" accent1="accent1" accent2="accent2" accent3="accent3" accent4="accent4" accent5="accent5" accent6="accent6" hlink="hlink" folHlink="folHlink"/>
  <p:sldLayoutIdLst>
    <p:sldLayoutId id="2147483698" r:id="rId1"/>
    <p:sldLayoutId id="2147483717" r:id="rId2"/>
    <p:sldLayoutId id="2147483718" r:id="rId3"/>
    <p:sldLayoutId id="2147483720" r:id="rId4"/>
    <p:sldLayoutId id="2147483723" r:id="rId5"/>
    <p:sldLayoutId id="2147483724" r:id="rId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4899" y="1000125"/>
            <a:ext cx="6851776" cy="1504950"/>
          </a:xfrm>
          <a:prstGeom prst="rect">
            <a:avLst/>
          </a:prstGeom>
        </p:spPr>
        <p:txBody>
          <a:bodyPr vert="horz" lIns="91440" tIns="45720" rIns="91440" bIns="45720" rtlCol="0" anchor="ctr">
            <a:normAutofit/>
          </a:bodyPr>
          <a:lstStyle/>
          <a:p>
            <a:r>
              <a:rPr lang="en-US" dirty="0"/>
              <a:t>Click to edit Master </a:t>
            </a:r>
            <a:br>
              <a:rPr lang="en-US" dirty="0"/>
            </a:br>
            <a:r>
              <a:rPr lang="en-US" dirty="0"/>
              <a:t>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606F2E6-B96E-4F40-A25C-A9E30EA32C47}" type="datetimeFigureOut">
              <a:rPr lang="en-AU" smtClean="0"/>
              <a:pPr/>
              <a:t>11/03/2020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A44D1AE-1187-4A2E-979F-842723EA23F5}" type="slidenum">
              <a:rPr lang="en-AU" smtClean="0"/>
              <a:pPr/>
              <a:t>‹#›</a:t>
            </a:fld>
            <a:endParaRPr lang="en-AU"/>
          </a:p>
        </p:txBody>
      </p:sp>
    </p:spTree>
    <p:extLst>
      <p:ext uri="{BB962C8B-B14F-4D97-AF65-F5344CB8AC3E}">
        <p14:creationId xmlns:p14="http://schemas.microsoft.com/office/powerpoint/2010/main" val="4001968873"/>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21.png"/><Relationship Id="rId9" Type="http://schemas.openxmlformats.org/officeDocument/2006/relationships/image" Target="../media/image43.png"/><Relationship Id="rId14"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1550"/>
            <a:ext cx="6722378" cy="2105025"/>
          </a:xfrm>
        </p:spPr>
        <p:txBody>
          <a:bodyPr>
            <a:noAutofit/>
          </a:bodyPr>
          <a:lstStyle/>
          <a:p>
            <a:r>
              <a:rPr lang="en-AU" sz="4000" dirty="0"/>
              <a:t>Parliament of Victoria </a:t>
            </a:r>
            <a:br>
              <a:rPr lang="en-AU" sz="3200" dirty="0"/>
            </a:br>
            <a:br>
              <a:rPr lang="en-AU" sz="3200" dirty="0"/>
            </a:br>
            <a:r>
              <a:rPr lang="en-AU" sz="3200" dirty="0"/>
              <a:t>Inquiry into Managing School Infrastructure</a:t>
            </a:r>
            <a:br>
              <a:rPr lang="en-AU" sz="3200" dirty="0"/>
            </a:br>
            <a:endParaRPr lang="en-AU" sz="3200" dirty="0"/>
          </a:p>
        </p:txBody>
      </p:sp>
      <p:sp>
        <p:nvSpPr>
          <p:cNvPr id="3" name="Subtitle 2"/>
          <p:cNvSpPr>
            <a:spLocks noGrp="1"/>
          </p:cNvSpPr>
          <p:nvPr>
            <p:ph type="subTitle" idx="1"/>
          </p:nvPr>
        </p:nvSpPr>
        <p:spPr>
          <a:xfrm>
            <a:off x="1520699" y="3098970"/>
            <a:ext cx="6394576" cy="627061"/>
          </a:xfrm>
        </p:spPr>
        <p:txBody>
          <a:bodyPr/>
          <a:lstStyle/>
          <a:p>
            <a:r>
              <a:rPr lang="en-AU" dirty="0"/>
              <a:t>Presentation by .id</a:t>
            </a:r>
          </a:p>
          <a:p>
            <a:r>
              <a:rPr lang="en-AU" dirty="0"/>
              <a:t>10 March 2020</a:t>
            </a:r>
          </a:p>
        </p:txBody>
      </p:sp>
      <p:pic>
        <p:nvPicPr>
          <p:cNvPr id="4" name="Picture 15" descr="Image">
            <a:extLst>
              <a:ext uri="{FF2B5EF4-FFF2-40B4-BE49-F238E27FC236}">
                <a16:creationId xmlns:a16="http://schemas.microsoft.com/office/drawing/2014/main" id="{1C61CF86-DD30-4F1F-B71A-65BB74D53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9567" y="2780103"/>
            <a:ext cx="135255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21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development assumptions </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BEB125-CACE-40C2-BF26-F660D94D7DB4}" type="slidenum">
              <a:rPr kumimoji="0" lang="en-AU"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 Placeholder 12"/>
          <p:cNvSpPr>
            <a:spLocks noGrp="1"/>
          </p:cNvSpPr>
          <p:nvPr>
            <p:ph type="body" sz="quarter" idx="13"/>
          </p:nvPr>
        </p:nvSpPr>
        <p:spPr>
          <a:xfrm>
            <a:off x="838200" y="1066873"/>
            <a:ext cx="10515600" cy="627062"/>
          </a:xfrm>
        </p:spPr>
        <p:txBody>
          <a:bodyPr/>
          <a:lstStyle/>
          <a:p>
            <a:r>
              <a:rPr lang="en-US" sz="2400" dirty="0"/>
              <a:t>Urban Development layer identifies dwellings and timings</a:t>
            </a:r>
          </a:p>
          <a:p>
            <a:r>
              <a:rPr lang="en-US" sz="2400" dirty="0"/>
              <a:t>assumed in forecasts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82121"/>
            <a:ext cx="8207645" cy="437422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5608"/>
          <a:stretch/>
        </p:blipFill>
        <p:spPr>
          <a:xfrm>
            <a:off x="9112564" y="1297034"/>
            <a:ext cx="2743200" cy="5059316"/>
          </a:xfrm>
          <a:prstGeom prst="rect">
            <a:avLst/>
          </a:prstGeom>
          <a:ln>
            <a:solidFill>
              <a:srgbClr val="FFE4DD"/>
            </a:solidFill>
          </a:ln>
        </p:spPr>
      </p:pic>
    </p:spTree>
    <p:extLst>
      <p:ext uri="{BB962C8B-B14F-4D97-AF65-F5344CB8AC3E}">
        <p14:creationId xmlns:p14="http://schemas.microsoft.com/office/powerpoint/2010/main" val="291456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Education sector clients</a:t>
            </a:r>
          </a:p>
        </p:txBody>
      </p:sp>
      <p:sp>
        <p:nvSpPr>
          <p:cNvPr id="3" name="Content Placeholder 2">
            <a:extLst>
              <a:ext uri="{FF2B5EF4-FFF2-40B4-BE49-F238E27FC236}">
                <a16:creationId xmlns:a16="http://schemas.microsoft.com/office/drawing/2014/main" id="{4EB3FD8A-71C3-4820-BEE7-8AAEB2677E6A}"/>
              </a:ext>
            </a:extLst>
          </p:cNvPr>
          <p:cNvSpPr txBox="1">
            <a:spLocks/>
          </p:cNvSpPr>
          <p:nvPr/>
        </p:nvSpPr>
        <p:spPr>
          <a:xfrm>
            <a:off x="838200" y="1825625"/>
            <a:ext cx="10515600" cy="43513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AU" sz="2000" dirty="0"/>
              <a:t>A range of non-Government education providers</a:t>
            </a:r>
          </a:p>
          <a:p>
            <a:pPr marL="342900" indent="-342900">
              <a:buFont typeface="Arial" panose="020B0604020202020204" pitchFamily="34" charset="0"/>
              <a:buChar char="•"/>
            </a:pPr>
            <a:r>
              <a:rPr lang="en-AU" sz="2000" dirty="0"/>
              <a:t>Provide and maintain population and student aged forecasts for 8 Catholic Dioceses across Australia</a:t>
            </a:r>
          </a:p>
          <a:p>
            <a:pPr marL="342900" indent="-342900">
              <a:buFont typeface="Arial" panose="020B0604020202020204" pitchFamily="34" charset="0"/>
              <a:buChar char="•"/>
            </a:pPr>
            <a:r>
              <a:rPr lang="en-AU" sz="2000" dirty="0"/>
              <a:t>We have worked with 11 independent schools across Australia assisting with likely future enrolment growth and potential growth areas</a:t>
            </a:r>
          </a:p>
          <a:p>
            <a:pPr marL="342900" indent="-342900">
              <a:buFont typeface="Arial" panose="020B0604020202020204" pitchFamily="34" charset="0"/>
              <a:buChar char="•"/>
            </a:pPr>
            <a:r>
              <a:rPr lang="en-AU" sz="2000" dirty="0"/>
              <a:t>Flexibility of geography enabling scenario testing for proposed school catchments</a:t>
            </a:r>
          </a:p>
        </p:txBody>
      </p:sp>
    </p:spTree>
    <p:extLst>
      <p:ext uri="{BB962C8B-B14F-4D97-AF65-F5344CB8AC3E}">
        <p14:creationId xmlns:p14="http://schemas.microsoft.com/office/powerpoint/2010/main" val="114345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1550"/>
            <a:ext cx="9140699" cy="627061"/>
          </a:xfrm>
        </p:spPr>
        <p:txBody>
          <a:bodyPr>
            <a:normAutofit fontScale="90000"/>
          </a:bodyPr>
          <a:lstStyle/>
          <a:p>
            <a:r>
              <a:rPr lang="en-AU" dirty="0"/>
              <a:t>Challenges of forecasting</a:t>
            </a:r>
          </a:p>
        </p:txBody>
      </p:sp>
      <p:sp>
        <p:nvSpPr>
          <p:cNvPr id="6" name="Content Placeholder 2">
            <a:extLst>
              <a:ext uri="{FF2B5EF4-FFF2-40B4-BE49-F238E27FC236}">
                <a16:creationId xmlns:a16="http://schemas.microsoft.com/office/drawing/2014/main" id="{2ABF6B5B-219D-44F4-8BCF-3EBEDFAFC980}"/>
              </a:ext>
            </a:extLst>
          </p:cNvPr>
          <p:cNvSpPr txBox="1">
            <a:spLocks/>
          </p:cNvSpPr>
          <p:nvPr/>
        </p:nvSpPr>
        <p:spPr>
          <a:xfrm>
            <a:off x="838200" y="1787205"/>
            <a:ext cx="10515600" cy="43513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AU" sz="2000" dirty="0"/>
              <a:t>Long term ‘top down’ assumptions – overseas migration rates and share by state/territory</a:t>
            </a:r>
          </a:p>
          <a:p>
            <a:pPr marL="342900" indent="-342900">
              <a:buFont typeface="Arial" panose="020B0604020202020204" pitchFamily="34" charset="0"/>
              <a:buChar char="•"/>
            </a:pPr>
            <a:r>
              <a:rPr lang="en-AU" sz="2000" dirty="0"/>
              <a:t>Development rates at the coalface, speed and density of greenfield estate development, density of apartment development</a:t>
            </a:r>
          </a:p>
          <a:p>
            <a:pPr marL="342900" indent="-342900">
              <a:buFont typeface="Arial" panose="020B0604020202020204" pitchFamily="34" charset="0"/>
              <a:buChar char="•"/>
            </a:pPr>
            <a:r>
              <a:rPr lang="en-AU" sz="2000" dirty="0"/>
              <a:t>Monitoring new greenfield development fronts/plans</a:t>
            </a:r>
          </a:p>
          <a:p>
            <a:pPr marL="342900" indent="-342900">
              <a:buFont typeface="Arial" panose="020B0604020202020204" pitchFamily="34" charset="0"/>
              <a:buChar char="•"/>
            </a:pPr>
            <a:r>
              <a:rPr lang="en-AU" sz="2000" dirty="0"/>
              <a:t>Changing household characteristics (</a:t>
            </a:r>
            <a:r>
              <a:rPr lang="en-AU" sz="2000" dirty="0" err="1"/>
              <a:t>eg</a:t>
            </a:r>
            <a:r>
              <a:rPr lang="en-AU" sz="2000" dirty="0"/>
              <a:t> increases in average household size, multiple family dwellings, families in apartments).</a:t>
            </a:r>
          </a:p>
          <a:p>
            <a:pPr marL="342900" indent="-342900">
              <a:buFont typeface="Arial" panose="020B0604020202020204" pitchFamily="34" charset="0"/>
              <a:buChar char="•"/>
            </a:pPr>
            <a:r>
              <a:rPr lang="en-AU" sz="2000" dirty="0"/>
              <a:t>Changes in land supply (</a:t>
            </a:r>
            <a:r>
              <a:rPr lang="en-AU" sz="2000" dirty="0" err="1"/>
              <a:t>rezonings</a:t>
            </a:r>
            <a:r>
              <a:rPr lang="en-AU" sz="2000" dirty="0"/>
              <a:t>, </a:t>
            </a:r>
            <a:r>
              <a:rPr lang="en-AU" sz="2000" dirty="0" err="1"/>
              <a:t>upzonings</a:t>
            </a:r>
            <a:r>
              <a:rPr lang="en-AU" sz="2000" dirty="0"/>
              <a:t>) at local level (affecting local catchments)</a:t>
            </a:r>
          </a:p>
          <a:p>
            <a:pPr marL="342900" indent="-342900">
              <a:buFont typeface="Arial" panose="020B0604020202020204" pitchFamily="34" charset="0"/>
              <a:buChar char="•"/>
            </a:pPr>
            <a:r>
              <a:rPr lang="en-AU" sz="2000" dirty="0"/>
              <a:t>Additional challenges converting age specific forecasts into local enrolment demand (</a:t>
            </a:r>
            <a:r>
              <a:rPr lang="en-AU" sz="2000" dirty="0" err="1"/>
              <a:t>eg</a:t>
            </a:r>
            <a:r>
              <a:rPr lang="en-AU" sz="2000" dirty="0"/>
              <a:t> market share forecasting, students not attending local school)</a:t>
            </a:r>
          </a:p>
        </p:txBody>
      </p:sp>
    </p:spTree>
    <p:extLst>
      <p:ext uri="{BB962C8B-B14F-4D97-AF65-F5344CB8AC3E}">
        <p14:creationId xmlns:p14="http://schemas.microsoft.com/office/powerpoint/2010/main" val="152451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BEDF13-D0E4-4815-BEE1-0861F9B70342}"/>
              </a:ext>
            </a:extLst>
          </p:cNvPr>
          <p:cNvSpPr txBox="1">
            <a:spLocks/>
          </p:cNvSpPr>
          <p:nvPr/>
        </p:nvSpPr>
        <p:spPr>
          <a:xfrm>
            <a:off x="1278111" y="694925"/>
            <a:ext cx="9140699" cy="627061"/>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dirty="0"/>
              <a:t>Knowledge rather than numbers as key..</a:t>
            </a:r>
          </a:p>
        </p:txBody>
      </p:sp>
      <p:sp>
        <p:nvSpPr>
          <p:cNvPr id="5" name="Content Placeholder 2">
            <a:extLst>
              <a:ext uri="{FF2B5EF4-FFF2-40B4-BE49-F238E27FC236}">
                <a16:creationId xmlns:a16="http://schemas.microsoft.com/office/drawing/2014/main" id="{41C629BD-183F-4B5A-9C61-77B71D856C37}"/>
              </a:ext>
            </a:extLst>
          </p:cNvPr>
          <p:cNvSpPr txBox="1">
            <a:spLocks/>
          </p:cNvSpPr>
          <p:nvPr/>
        </p:nvSpPr>
        <p:spPr>
          <a:xfrm>
            <a:off x="922724" y="1472160"/>
            <a:ext cx="10515600" cy="43513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AU" sz="2000" dirty="0"/>
              <a:t>Forecasts need to be seen as more just a set of numbers, locked into a view at a certain point in time with little understanding of the drivers and assumptions that underpin them</a:t>
            </a:r>
          </a:p>
          <a:p>
            <a:pPr marL="342900" indent="-342900">
              <a:buFont typeface="Arial" panose="020B0604020202020204" pitchFamily="34" charset="0"/>
              <a:buChar char="•"/>
            </a:pPr>
            <a:r>
              <a:rPr lang="en-AU" sz="2000" dirty="0"/>
              <a:t>Forecasts are the result of assumptions made based on an understanding of role and function of place</a:t>
            </a:r>
          </a:p>
          <a:p>
            <a:pPr marL="342900" indent="-342900">
              <a:buFont typeface="Arial" panose="020B0604020202020204" pitchFamily="34" charset="0"/>
              <a:buChar char="•"/>
            </a:pPr>
            <a:r>
              <a:rPr lang="en-AU" sz="2000" dirty="0"/>
              <a:t>Forecasts need to reviewed and updated where necessary to provide continual confidence in the understanding of how and why places change</a:t>
            </a:r>
          </a:p>
          <a:p>
            <a:pPr marL="342900" indent="-342900">
              <a:buFont typeface="Arial" panose="020B0604020202020204" pitchFamily="34" charset="0"/>
              <a:buChar char="•"/>
            </a:pPr>
            <a:r>
              <a:rPr lang="en-AU" sz="2000" dirty="0"/>
              <a:t>Knowledge of places and what is driving change enables confidence in decisions</a:t>
            </a:r>
          </a:p>
        </p:txBody>
      </p:sp>
    </p:spTree>
    <p:extLst>
      <p:ext uri="{BB962C8B-B14F-4D97-AF65-F5344CB8AC3E}">
        <p14:creationId xmlns:p14="http://schemas.microsoft.com/office/powerpoint/2010/main" val="163324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49546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Topics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About .id</a:t>
            </a:r>
          </a:p>
          <a:p>
            <a:pPr>
              <a:buFont typeface="Arial" panose="020B0604020202020204" pitchFamily="34" charset="0"/>
              <a:buChar char="•"/>
            </a:pPr>
            <a:r>
              <a:rPr lang="en-AU" dirty="0"/>
              <a:t>How we undertake forecasts</a:t>
            </a:r>
          </a:p>
          <a:p>
            <a:pPr>
              <a:buFont typeface="Arial" panose="020B0604020202020204" pitchFamily="34" charset="0"/>
              <a:buChar char="•"/>
            </a:pPr>
            <a:r>
              <a:rPr lang="en-AU" dirty="0"/>
              <a:t>How we help education providers</a:t>
            </a:r>
          </a:p>
          <a:p>
            <a:pPr>
              <a:buFont typeface="Arial" panose="020B0604020202020204" pitchFamily="34" charset="0"/>
              <a:buChar char="•"/>
            </a:pPr>
            <a:r>
              <a:rPr lang="en-AU" dirty="0"/>
              <a:t>Challenges of forecasting</a:t>
            </a:r>
          </a:p>
        </p:txBody>
      </p:sp>
    </p:spTree>
    <p:extLst>
      <p:ext uri="{BB962C8B-B14F-4D97-AF65-F5344CB8AC3E}">
        <p14:creationId xmlns:p14="http://schemas.microsoft.com/office/powerpoint/2010/main" val="87453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71550"/>
            <a:ext cx="9140699" cy="627061"/>
          </a:xfrm>
        </p:spPr>
        <p:txBody>
          <a:bodyPr>
            <a:normAutofit fontScale="90000"/>
          </a:bodyPr>
          <a:lstStyle/>
          <a:p>
            <a:r>
              <a:rPr lang="en-AU" dirty="0"/>
              <a:t>About .id</a:t>
            </a:r>
          </a:p>
        </p:txBody>
      </p:sp>
      <p:sp>
        <p:nvSpPr>
          <p:cNvPr id="6" name="Content Placeholder 2">
            <a:extLst>
              <a:ext uri="{FF2B5EF4-FFF2-40B4-BE49-F238E27FC236}">
                <a16:creationId xmlns:a16="http://schemas.microsoft.com/office/drawing/2014/main" id="{2ABF6B5B-219D-44F4-8BCF-3EBEDFAFC980}"/>
              </a:ext>
            </a:extLst>
          </p:cNvPr>
          <p:cNvSpPr txBox="1">
            <a:spLocks/>
          </p:cNvSpPr>
          <p:nvPr/>
        </p:nvSpPr>
        <p:spPr>
          <a:xfrm>
            <a:off x="769044" y="1725733"/>
            <a:ext cx="10515600" cy="43513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AU" sz="2000" dirty="0"/>
              <a:t>Started 1997</a:t>
            </a:r>
          </a:p>
          <a:p>
            <a:pPr marL="342900" indent="-342900">
              <a:buFont typeface="Arial" panose="020B0604020202020204" pitchFamily="34" charset="0"/>
              <a:buChar char="•"/>
            </a:pPr>
            <a:r>
              <a:rPr lang="en-AU" sz="2000" dirty="0"/>
              <a:t>Provide demographic information products and knowledge to 320 Councils across Australia and New Zealand as well as a wide range of public and private sector clients. We help them answer questions around where they need to be and when.</a:t>
            </a:r>
          </a:p>
          <a:p>
            <a:pPr marL="342900" indent="-342900">
              <a:buFont typeface="Arial" panose="020B0604020202020204" pitchFamily="34" charset="0"/>
              <a:buChar char="•"/>
            </a:pPr>
            <a:r>
              <a:rPr lang="en-AU" sz="2000" dirty="0"/>
              <a:t>Private sector clients include retailers, banks, developers, sporting organisations.</a:t>
            </a:r>
          </a:p>
          <a:p>
            <a:pPr marL="342900" indent="-342900">
              <a:buFont typeface="Arial" panose="020B0604020202020204" pitchFamily="34" charset="0"/>
              <a:buChar char="•"/>
            </a:pPr>
            <a:r>
              <a:rPr lang="en-AU" sz="2000" dirty="0"/>
              <a:t>Have deep knowledge of Australian cities, towns and suburbs; their role and function, historical development and likely future.</a:t>
            </a:r>
          </a:p>
          <a:p>
            <a:pPr marL="342900" indent="-342900">
              <a:buFont typeface="Arial" panose="020B0604020202020204" pitchFamily="34" charset="0"/>
              <a:buChar char="•"/>
            </a:pPr>
            <a:r>
              <a:rPr lang="en-AU" sz="2000" dirty="0"/>
              <a:t>Have the largest team of population forecasters in Australia.</a:t>
            </a:r>
          </a:p>
        </p:txBody>
      </p:sp>
    </p:spTree>
    <p:extLst>
      <p:ext uri="{BB962C8B-B14F-4D97-AF65-F5344CB8AC3E}">
        <p14:creationId xmlns:p14="http://schemas.microsoft.com/office/powerpoint/2010/main" val="37566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8588" y="5054765"/>
            <a:ext cx="912565" cy="109507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9058" y="1345313"/>
            <a:ext cx="578032" cy="105046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355" y="528889"/>
            <a:ext cx="1149022" cy="13131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5723" y="3613855"/>
            <a:ext cx="1219370" cy="1272131"/>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37471"/>
          <a:stretch/>
        </p:blipFill>
        <p:spPr>
          <a:xfrm>
            <a:off x="6908663" y="670941"/>
            <a:ext cx="2286320" cy="71480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9925" y="1874972"/>
            <a:ext cx="345879" cy="375191"/>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5522" y="1834354"/>
            <a:ext cx="345879" cy="375191"/>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5673" y="1223437"/>
            <a:ext cx="1307306" cy="1225233"/>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20915" y="1827260"/>
            <a:ext cx="1817330" cy="662446"/>
          </a:xfrm>
          <a:prstGeom prst="rect">
            <a:avLst/>
          </a:prstGeom>
        </p:spPr>
      </p:pic>
      <p:grpSp>
        <p:nvGrpSpPr>
          <p:cNvPr id="31" name="Group 30"/>
          <p:cNvGrpSpPr/>
          <p:nvPr/>
        </p:nvGrpSpPr>
        <p:grpSpPr>
          <a:xfrm>
            <a:off x="6508526" y="2720116"/>
            <a:ext cx="3333220" cy="2359335"/>
            <a:chOff x="6500771" y="2721568"/>
            <a:chExt cx="3333220" cy="2359335"/>
          </a:xfrm>
        </p:grpSpPr>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7852" y="3430354"/>
              <a:ext cx="1248305" cy="1146512"/>
            </a:xfrm>
            <a:prstGeom prst="rect">
              <a:avLst/>
            </a:prstGeom>
          </p:spPr>
        </p:pic>
        <p:grpSp>
          <p:nvGrpSpPr>
            <p:cNvPr id="27" name="Group 26"/>
            <p:cNvGrpSpPr/>
            <p:nvPr/>
          </p:nvGrpSpPr>
          <p:grpSpPr>
            <a:xfrm rot="693815">
              <a:off x="8390459" y="4402704"/>
              <a:ext cx="661851" cy="678199"/>
              <a:chOff x="8744647" y="4860264"/>
              <a:chExt cx="661851" cy="678199"/>
            </a:xfrm>
          </p:grpSpPr>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96473" y="5046025"/>
                <a:ext cx="510025" cy="492438"/>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44647" y="4860264"/>
                <a:ext cx="510025" cy="492438"/>
              </a:xfrm>
              <a:prstGeom prst="rect">
                <a:avLst/>
              </a:prstGeom>
            </p:spPr>
          </p:pic>
        </p:grpSp>
        <p:grpSp>
          <p:nvGrpSpPr>
            <p:cNvPr id="26" name="Group 25"/>
            <p:cNvGrpSpPr/>
            <p:nvPr/>
          </p:nvGrpSpPr>
          <p:grpSpPr>
            <a:xfrm>
              <a:off x="7805289" y="2721568"/>
              <a:ext cx="551062" cy="619948"/>
              <a:chOff x="7666952" y="2603607"/>
              <a:chExt cx="551062" cy="619948"/>
            </a:xfrm>
          </p:grpSpPr>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6952" y="2877676"/>
                <a:ext cx="551061" cy="345879"/>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6953" y="2603607"/>
                <a:ext cx="551061" cy="345879"/>
              </a:xfrm>
              <a:prstGeom prst="rect">
                <a:avLst/>
              </a:prstGeom>
            </p:spPr>
          </p:pic>
        </p:grpSp>
        <p:grpSp>
          <p:nvGrpSpPr>
            <p:cNvPr id="35" name="Group 34"/>
            <p:cNvGrpSpPr/>
            <p:nvPr/>
          </p:nvGrpSpPr>
          <p:grpSpPr>
            <a:xfrm rot="18900000">
              <a:off x="6500771" y="2757473"/>
              <a:ext cx="551062" cy="619948"/>
              <a:chOff x="7666952" y="2603607"/>
              <a:chExt cx="551062" cy="619948"/>
            </a:xfrm>
          </p:grpSpPr>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6952" y="2877676"/>
                <a:ext cx="551061" cy="345879"/>
              </a:xfrm>
              <a:prstGeom prst="rect">
                <a:avLst/>
              </a:prstGeom>
            </p:spPr>
          </p:pic>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6953" y="2603607"/>
                <a:ext cx="551061" cy="345879"/>
              </a:xfrm>
              <a:prstGeom prst="rect">
                <a:avLst/>
              </a:prstGeom>
            </p:spPr>
          </p:pic>
        </p:grpSp>
        <p:grpSp>
          <p:nvGrpSpPr>
            <p:cNvPr id="38" name="Group 37"/>
            <p:cNvGrpSpPr/>
            <p:nvPr/>
          </p:nvGrpSpPr>
          <p:grpSpPr>
            <a:xfrm rot="2700000">
              <a:off x="9248486" y="2770038"/>
              <a:ext cx="551062" cy="619948"/>
              <a:chOff x="7666952" y="2603607"/>
              <a:chExt cx="551062" cy="619948"/>
            </a:xfrm>
          </p:grpSpPr>
          <p:pic>
            <p:nvPicPr>
              <p:cNvPr id="39" name="Picture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6952" y="2877676"/>
                <a:ext cx="551061" cy="345879"/>
              </a:xfrm>
              <a:prstGeom prst="rect">
                <a:avLst/>
              </a:prstGeom>
            </p:spPr>
          </p:pic>
          <p:pic>
            <p:nvPicPr>
              <p:cNvPr id="40" name="Pictur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66953" y="2603607"/>
                <a:ext cx="551061" cy="345879"/>
              </a:xfrm>
              <a:prstGeom prst="rect">
                <a:avLst/>
              </a:prstGeom>
            </p:spPr>
          </p:pic>
        </p:grpSp>
      </p:grpSp>
      <p:sp>
        <p:nvSpPr>
          <p:cNvPr id="41" name="Title 1"/>
          <p:cNvSpPr>
            <a:spLocks noGrp="1"/>
          </p:cNvSpPr>
          <p:nvPr>
            <p:ph type="title"/>
          </p:nvPr>
        </p:nvSpPr>
        <p:spPr>
          <a:xfrm>
            <a:off x="202897" y="2103208"/>
            <a:ext cx="4733497" cy="1394628"/>
          </a:xfrm>
        </p:spPr>
        <p:txBody>
          <a:bodyPr/>
          <a:lstStyle/>
          <a:p>
            <a:r>
              <a:rPr lang="en-AU" dirty="0"/>
              <a:t>How we undertake forecasts</a:t>
            </a:r>
          </a:p>
        </p:txBody>
      </p:sp>
      <p:grpSp>
        <p:nvGrpSpPr>
          <p:cNvPr id="18" name="Group 17"/>
          <p:cNvGrpSpPr/>
          <p:nvPr/>
        </p:nvGrpSpPr>
        <p:grpSpPr>
          <a:xfrm>
            <a:off x="7305016" y="184898"/>
            <a:ext cx="736775" cy="370135"/>
            <a:chOff x="7305016" y="184898"/>
            <a:chExt cx="736775" cy="370135"/>
          </a:xfrm>
        </p:grpSpPr>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05016" y="230504"/>
              <a:ext cx="418556" cy="324529"/>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92740" y="184898"/>
              <a:ext cx="249051" cy="370135"/>
            </a:xfrm>
            <a:prstGeom prst="rect">
              <a:avLst/>
            </a:prstGeom>
          </p:spPr>
        </p:pic>
      </p:grpSp>
      <p:grpSp>
        <p:nvGrpSpPr>
          <p:cNvPr id="19" name="Group 18"/>
          <p:cNvGrpSpPr/>
          <p:nvPr/>
        </p:nvGrpSpPr>
        <p:grpSpPr>
          <a:xfrm>
            <a:off x="8110959" y="184588"/>
            <a:ext cx="796443" cy="372174"/>
            <a:chOff x="8110959" y="184588"/>
            <a:chExt cx="796443" cy="372174"/>
          </a:xfrm>
        </p:grpSpPr>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10959" y="184588"/>
              <a:ext cx="354129" cy="368235"/>
            </a:xfrm>
            <a:prstGeom prst="rect">
              <a:avLst/>
            </a:prstGeom>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19017" y="254805"/>
              <a:ext cx="388385" cy="301957"/>
            </a:xfrm>
            <a:prstGeom prst="rect">
              <a:avLst/>
            </a:prstGeom>
          </p:spPr>
        </p:pic>
      </p:grpSp>
      <p:grpSp>
        <p:nvGrpSpPr>
          <p:cNvPr id="44" name="Group 43"/>
          <p:cNvGrpSpPr/>
          <p:nvPr/>
        </p:nvGrpSpPr>
        <p:grpSpPr>
          <a:xfrm>
            <a:off x="9715615" y="4181088"/>
            <a:ext cx="1304987" cy="1124454"/>
            <a:chOff x="9715615" y="4181088"/>
            <a:chExt cx="1304987" cy="1124454"/>
          </a:xfrm>
        </p:grpSpPr>
        <p:grpSp>
          <p:nvGrpSpPr>
            <p:cNvPr id="29" name="Group 28"/>
            <p:cNvGrpSpPr/>
            <p:nvPr/>
          </p:nvGrpSpPr>
          <p:grpSpPr>
            <a:xfrm>
              <a:off x="9715615" y="4833230"/>
              <a:ext cx="422867" cy="472312"/>
              <a:chOff x="9895709" y="4923048"/>
              <a:chExt cx="422867" cy="472312"/>
            </a:xfrm>
          </p:grpSpPr>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95709" y="5129532"/>
                <a:ext cx="302157" cy="265828"/>
              </a:xfrm>
              <a:prstGeom prst="rect">
                <a:avLst/>
              </a:prstGeom>
            </p:spPr>
          </p:pic>
          <p:pic>
            <p:nvPicPr>
              <p:cNvPr id="24" name="Picture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016419" y="4923048"/>
                <a:ext cx="302157" cy="265828"/>
              </a:xfrm>
              <a:prstGeom prst="rect">
                <a:avLst/>
              </a:prstGeom>
            </p:spPr>
          </p:pic>
        </p:grpSp>
        <p:grpSp>
          <p:nvGrpSpPr>
            <p:cNvPr id="30" name="Group 29"/>
            <p:cNvGrpSpPr/>
            <p:nvPr/>
          </p:nvGrpSpPr>
          <p:grpSpPr>
            <a:xfrm>
              <a:off x="10038557" y="4181088"/>
              <a:ext cx="982045" cy="898363"/>
              <a:chOff x="10018845" y="4493304"/>
              <a:chExt cx="982045" cy="898363"/>
            </a:xfrm>
          </p:grpSpPr>
          <p:pic>
            <p:nvPicPr>
              <p:cNvPr id="25" name="Picture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79155" y="4493304"/>
                <a:ext cx="365552" cy="343839"/>
              </a:xfrm>
              <a:prstGeom prst="rect">
                <a:avLst/>
              </a:prstGeom>
            </p:spPr>
          </p:pic>
          <p:pic>
            <p:nvPicPr>
              <p:cNvPr id="28" name="Picture 2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507442" y="4555400"/>
                <a:ext cx="382687" cy="266860"/>
              </a:xfrm>
              <a:prstGeom prst="rect">
                <a:avLst/>
              </a:prstGeom>
            </p:spPr>
          </p:pic>
          <p:sp>
            <p:nvSpPr>
              <p:cNvPr id="43" name="TextBox 42"/>
              <p:cNvSpPr txBox="1"/>
              <p:nvPr/>
            </p:nvSpPr>
            <p:spPr>
              <a:xfrm>
                <a:off x="10018845" y="4806892"/>
                <a:ext cx="98204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FF4511"/>
                    </a:solidFill>
                    <a:effectLst/>
                    <a:uLnTx/>
                    <a:uFillTx/>
                    <a:latin typeface="Arial Narrow"/>
                    <a:ea typeface="+mn-ea"/>
                    <a:cs typeface="+mn-cs"/>
                  </a:rPr>
                  <a:t>migration by age</a:t>
                </a:r>
              </a:p>
            </p:txBody>
          </p:sp>
        </p:grpSp>
      </p:grpSp>
      <p:pic>
        <p:nvPicPr>
          <p:cNvPr id="2" name="Picture 1">
            <a:extLst>
              <a:ext uri="{FF2B5EF4-FFF2-40B4-BE49-F238E27FC236}">
                <a16:creationId xmlns:a16="http://schemas.microsoft.com/office/drawing/2014/main" id="{78B4756D-6DEA-4FCE-B79C-25AE82CE1BF4}"/>
              </a:ext>
            </a:extLst>
          </p:cNvPr>
          <p:cNvPicPr>
            <a:picLocks noChangeAspect="1"/>
          </p:cNvPicPr>
          <p:nvPr/>
        </p:nvPicPr>
        <p:blipFill>
          <a:blip r:embed="rId21"/>
          <a:stretch>
            <a:fillRect/>
          </a:stretch>
        </p:blipFill>
        <p:spPr>
          <a:xfrm>
            <a:off x="7423326" y="1333878"/>
            <a:ext cx="1330496" cy="894546"/>
          </a:xfrm>
          <a:prstGeom prst="rect">
            <a:avLst/>
          </a:prstGeom>
        </p:spPr>
      </p:pic>
    </p:spTree>
    <p:extLst>
      <p:ext uri="{BB962C8B-B14F-4D97-AF65-F5344CB8AC3E}">
        <p14:creationId xmlns:p14="http://schemas.microsoft.com/office/powerpoint/2010/main" val="328719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2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94067" y="1374532"/>
            <a:ext cx="2092204" cy="2108134"/>
          </a:xfrm>
        </p:spPr>
      </p:pic>
      <p:sp>
        <p:nvSpPr>
          <p:cNvPr id="30" name="TextBox 29"/>
          <p:cNvSpPr txBox="1"/>
          <p:nvPr/>
        </p:nvSpPr>
        <p:spPr>
          <a:xfrm>
            <a:off x="3566965" y="2340430"/>
            <a:ext cx="337049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494949"/>
                </a:solidFill>
                <a:effectLst/>
                <a:uLnTx/>
                <a:uFillTx/>
                <a:latin typeface="Arial Narrow"/>
                <a:ea typeface="+mn-ea"/>
                <a:cs typeface="+mn-cs"/>
              </a:rPr>
              <a:t>Small areas</a:t>
            </a:r>
            <a:endParaRPr kumimoji="0" lang="en-AU" sz="1800" b="1" i="0" u="none" strike="noStrike" kern="1200" cap="none" spc="0" normalizeH="0" baseline="0" noProof="0" dirty="0">
              <a:ln>
                <a:noFill/>
              </a:ln>
              <a:solidFill>
                <a:srgbClr val="494949"/>
              </a:solidFill>
              <a:effectLst/>
              <a:uLnTx/>
              <a:uFillTx/>
              <a:latin typeface="Arial Narrow"/>
              <a:ea typeface="+mn-ea"/>
              <a:cs typeface="+mn-cs"/>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776" y="3980950"/>
            <a:ext cx="1219370" cy="1272131"/>
          </a:xfrm>
          <a:prstGeom prst="rect">
            <a:avLst/>
          </a:prstGeom>
        </p:spPr>
      </p:pic>
      <p:grpSp>
        <p:nvGrpSpPr>
          <p:cNvPr id="45" name="Group 44"/>
          <p:cNvGrpSpPr/>
          <p:nvPr/>
        </p:nvGrpSpPr>
        <p:grpSpPr>
          <a:xfrm>
            <a:off x="7022006" y="3371454"/>
            <a:ext cx="1203394" cy="1569201"/>
            <a:chOff x="7169191" y="4523452"/>
            <a:chExt cx="1203394" cy="1569201"/>
          </a:xfrm>
        </p:grpSpPr>
        <p:sp>
          <p:nvSpPr>
            <p:cNvPr id="22" name="TextBox 21"/>
            <p:cNvSpPr txBox="1"/>
            <p:nvPr/>
          </p:nvSpPr>
          <p:spPr>
            <a:xfrm>
              <a:off x="7169191" y="5507878"/>
              <a:ext cx="120339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757575"/>
                  </a:solidFill>
                  <a:effectLst/>
                  <a:uLnTx/>
                  <a:uFillTx/>
                  <a:latin typeface="Arial"/>
                  <a:ea typeface="+mn-ea"/>
                  <a:cs typeface="+mn-cs"/>
                </a:rPr>
                <a:t>Building approvals</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6168" y="4523452"/>
              <a:ext cx="949441" cy="808627"/>
            </a:xfrm>
            <a:prstGeom prst="rect">
              <a:avLst/>
            </a:prstGeom>
          </p:spPr>
        </p:pic>
      </p:grpSp>
      <p:grpSp>
        <p:nvGrpSpPr>
          <p:cNvPr id="47" name="Group 46"/>
          <p:cNvGrpSpPr/>
          <p:nvPr/>
        </p:nvGrpSpPr>
        <p:grpSpPr>
          <a:xfrm>
            <a:off x="9675958" y="3371454"/>
            <a:ext cx="1090393" cy="1569201"/>
            <a:chOff x="9823143" y="4523452"/>
            <a:chExt cx="1090393" cy="1569201"/>
          </a:xfrm>
        </p:grpSpPr>
        <p:sp>
          <p:nvSpPr>
            <p:cNvPr id="16" name="TextBox 15"/>
            <p:cNvSpPr txBox="1"/>
            <p:nvPr/>
          </p:nvSpPr>
          <p:spPr>
            <a:xfrm>
              <a:off x="9823143" y="5507878"/>
              <a:ext cx="109039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757575"/>
                  </a:solidFill>
                  <a:effectLst/>
                  <a:uLnTx/>
                  <a:uFillTx/>
                  <a:latin typeface="Arial"/>
                  <a:ea typeface="+mn-ea"/>
                  <a:cs typeface="+mn-cs"/>
                </a:rPr>
                <a:t>Property Database</a:t>
              </a:r>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4163" y="4523452"/>
              <a:ext cx="802213" cy="882327"/>
            </a:xfrm>
            <a:prstGeom prst="rect">
              <a:avLst/>
            </a:prstGeom>
          </p:spPr>
        </p:pic>
      </p:grpSp>
      <p:grpSp>
        <p:nvGrpSpPr>
          <p:cNvPr id="48" name="Group 47"/>
          <p:cNvGrpSpPr/>
          <p:nvPr/>
        </p:nvGrpSpPr>
        <p:grpSpPr>
          <a:xfrm>
            <a:off x="5794446" y="3356144"/>
            <a:ext cx="976535" cy="1573175"/>
            <a:chOff x="11232812" y="4519479"/>
            <a:chExt cx="976535" cy="1573175"/>
          </a:xfrm>
        </p:grpSpPr>
        <p:sp>
          <p:nvSpPr>
            <p:cNvPr id="14" name="TextBox 13"/>
            <p:cNvSpPr txBox="1"/>
            <p:nvPr/>
          </p:nvSpPr>
          <p:spPr>
            <a:xfrm>
              <a:off x="11232812" y="5507879"/>
              <a:ext cx="97653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757575"/>
                  </a:solidFill>
                  <a:effectLst/>
                  <a:uLnTx/>
                  <a:uFillTx/>
                  <a:latin typeface="Arial"/>
                  <a:ea typeface="+mn-ea"/>
                  <a:cs typeface="+mn-cs"/>
                </a:rPr>
                <a:t>Council input</a:t>
              </a:r>
            </a:p>
          </p:txBody>
        </p:sp>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9726" y="4519479"/>
              <a:ext cx="882709" cy="814041"/>
            </a:xfrm>
            <a:prstGeom prst="rect">
              <a:avLst/>
            </a:prstGeom>
          </p:spPr>
        </p:pic>
      </p:grpSp>
      <p:grpSp>
        <p:nvGrpSpPr>
          <p:cNvPr id="57" name="Group 56"/>
          <p:cNvGrpSpPr/>
          <p:nvPr/>
        </p:nvGrpSpPr>
        <p:grpSpPr>
          <a:xfrm>
            <a:off x="10987742" y="3389837"/>
            <a:ext cx="1203394" cy="1643446"/>
            <a:chOff x="5646521" y="4463610"/>
            <a:chExt cx="1203394" cy="1643446"/>
          </a:xfrm>
        </p:grpSpPr>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3498" y="4463610"/>
              <a:ext cx="960505" cy="809028"/>
            </a:xfrm>
            <a:prstGeom prst="rect">
              <a:avLst/>
            </a:prstGeom>
          </p:spPr>
        </p:pic>
        <p:sp>
          <p:nvSpPr>
            <p:cNvPr id="56" name="TextBox 55"/>
            <p:cNvSpPr txBox="1"/>
            <p:nvPr/>
          </p:nvSpPr>
          <p:spPr>
            <a:xfrm>
              <a:off x="5646521" y="5522281"/>
              <a:ext cx="120339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757575"/>
                  </a:solidFill>
                  <a:effectLst/>
                  <a:uLnTx/>
                  <a:uFillTx/>
                  <a:latin typeface="Arial"/>
                  <a:ea typeface="+mn-ea"/>
                  <a:cs typeface="+mn-cs"/>
                </a:rPr>
                <a:t>Land use changes</a:t>
              </a:r>
            </a:p>
          </p:txBody>
        </p:sp>
      </p:grpSp>
      <p:grpSp>
        <p:nvGrpSpPr>
          <p:cNvPr id="60" name="Group 59"/>
          <p:cNvGrpSpPr/>
          <p:nvPr/>
        </p:nvGrpSpPr>
        <p:grpSpPr>
          <a:xfrm>
            <a:off x="8215730" y="3370014"/>
            <a:ext cx="1560310" cy="1575383"/>
            <a:chOff x="6694038" y="4754419"/>
            <a:chExt cx="1560310" cy="1575383"/>
          </a:xfrm>
        </p:grpSpPr>
        <p:grpSp>
          <p:nvGrpSpPr>
            <p:cNvPr id="46" name="Group 45"/>
            <p:cNvGrpSpPr/>
            <p:nvPr/>
          </p:nvGrpSpPr>
          <p:grpSpPr>
            <a:xfrm>
              <a:off x="6694038" y="4754419"/>
              <a:ext cx="1560310" cy="1575383"/>
              <a:chOff x="8362915" y="4522012"/>
              <a:chExt cx="1560310" cy="1575383"/>
            </a:xfrm>
          </p:grpSpPr>
          <p:sp>
            <p:nvSpPr>
              <p:cNvPr id="17" name="TextBox 16"/>
              <p:cNvSpPr txBox="1"/>
              <p:nvPr/>
            </p:nvSpPr>
            <p:spPr>
              <a:xfrm>
                <a:off x="8362915" y="5512620"/>
                <a:ext cx="156031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757575"/>
                    </a:solidFill>
                    <a:effectLst/>
                    <a:uLnTx/>
                    <a:uFillTx/>
                    <a:latin typeface="Arial"/>
                    <a:ea typeface="+mn-ea"/>
                    <a:cs typeface="+mn-cs"/>
                  </a:rPr>
                  <a:t>Aerial photography</a:t>
                </a:r>
              </a:p>
            </p:txBody>
          </p:sp>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15329" y="4522012"/>
                <a:ext cx="855483" cy="807534"/>
              </a:xfrm>
              <a:prstGeom prst="rect">
                <a:avLst/>
              </a:prstGeom>
            </p:spPr>
          </p:pic>
        </p:grpSp>
        <p:pic>
          <p:nvPicPr>
            <p:cNvPr id="59" name="Picture 58"/>
            <p:cNvPicPr>
              <a:picLocks noChangeAspect="1"/>
            </p:cNvPicPr>
            <p:nvPr/>
          </p:nvPicPr>
          <p:blipFill rotWithShape="1">
            <a:blip r:embed="rId10" cstate="print">
              <a:extLst>
                <a:ext uri="{28A0092B-C50C-407E-A947-70E740481C1C}">
                  <a14:useLocalDpi xmlns:a14="http://schemas.microsoft.com/office/drawing/2010/main" val="0"/>
                </a:ext>
              </a:extLst>
            </a:blip>
            <a:srcRect b="38909"/>
            <a:stretch/>
          </p:blipFill>
          <p:spPr>
            <a:xfrm>
              <a:off x="7169199" y="4863653"/>
              <a:ext cx="595604" cy="403672"/>
            </a:xfrm>
            <a:prstGeom prst="rect">
              <a:avLst/>
            </a:prstGeom>
          </p:spPr>
        </p:pic>
      </p:grpSp>
      <p:cxnSp>
        <p:nvCxnSpPr>
          <p:cNvPr id="66" name="Straight Connector 65"/>
          <p:cNvCxnSpPr/>
          <p:nvPr/>
        </p:nvCxnSpPr>
        <p:spPr>
          <a:xfrm>
            <a:off x="6274667" y="2869609"/>
            <a:ext cx="3613503"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p:cNvCxnSpPr/>
          <p:nvPr/>
        </p:nvCxnSpPr>
        <p:spPr>
          <a:xfrm>
            <a:off x="6263556" y="2869609"/>
            <a:ext cx="6012" cy="39577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p:cNvCxnSpPr/>
          <p:nvPr/>
        </p:nvCxnSpPr>
        <p:spPr>
          <a:xfrm>
            <a:off x="7676490" y="2868925"/>
            <a:ext cx="6012" cy="39577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 name="Straight Connector 70"/>
          <p:cNvCxnSpPr/>
          <p:nvPr/>
        </p:nvCxnSpPr>
        <p:spPr>
          <a:xfrm>
            <a:off x="8859407" y="2868925"/>
            <a:ext cx="6012" cy="39577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 name="Straight Connector 71"/>
          <p:cNvCxnSpPr/>
          <p:nvPr/>
        </p:nvCxnSpPr>
        <p:spPr>
          <a:xfrm>
            <a:off x="10278479" y="2868925"/>
            <a:ext cx="6012" cy="39577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 name="Straight Connector 72"/>
          <p:cNvCxnSpPr/>
          <p:nvPr/>
        </p:nvCxnSpPr>
        <p:spPr>
          <a:xfrm>
            <a:off x="11688305" y="2865830"/>
            <a:ext cx="6012" cy="39577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p:cNvCxnSpPr/>
          <p:nvPr/>
        </p:nvCxnSpPr>
        <p:spPr>
          <a:xfrm>
            <a:off x="9888170" y="2865830"/>
            <a:ext cx="1800135"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 name="Group 18"/>
          <p:cNvGrpSpPr/>
          <p:nvPr/>
        </p:nvGrpSpPr>
        <p:grpSpPr>
          <a:xfrm>
            <a:off x="3098241" y="2423011"/>
            <a:ext cx="701404" cy="574359"/>
            <a:chOff x="4010562" y="2929353"/>
            <a:chExt cx="701404" cy="574359"/>
          </a:xfrm>
        </p:grpSpPr>
        <p:pic>
          <p:nvPicPr>
            <p:cNvPr id="43" name="Picture 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426837" flipH="1">
              <a:off x="4311916" y="3075087"/>
              <a:ext cx="400050" cy="428625"/>
            </a:xfrm>
            <a:prstGeom prst="rect">
              <a:avLst/>
            </a:prstGeom>
          </p:spPr>
        </p:pic>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426837" flipH="1">
              <a:off x="4010562" y="2929353"/>
              <a:ext cx="400050" cy="428625"/>
            </a:xfrm>
            <a:prstGeom prst="rect">
              <a:avLst/>
            </a:prstGeom>
          </p:spPr>
        </p:pic>
      </p:grpSp>
      <p:grpSp>
        <p:nvGrpSpPr>
          <p:cNvPr id="25" name="Group 24"/>
          <p:cNvGrpSpPr/>
          <p:nvPr/>
        </p:nvGrpSpPr>
        <p:grpSpPr>
          <a:xfrm>
            <a:off x="734536" y="1604919"/>
            <a:ext cx="2584729" cy="1736255"/>
            <a:chOff x="1772226" y="1927994"/>
            <a:chExt cx="2584729" cy="1736255"/>
          </a:xfrm>
        </p:grpSpPr>
        <p:pic>
          <p:nvPicPr>
            <p:cNvPr id="50" name="Picture 49"/>
            <p:cNvPicPr>
              <a:picLocks noChangeAspect="1"/>
            </p:cNvPicPr>
            <p:nvPr/>
          </p:nvPicPr>
          <p:blipFill rotWithShape="1">
            <a:blip r:embed="rId13">
              <a:extLst>
                <a:ext uri="{28A0092B-C50C-407E-A947-70E740481C1C}">
                  <a14:useLocalDpi xmlns:a14="http://schemas.microsoft.com/office/drawing/2010/main" val="0"/>
                </a:ext>
              </a:extLst>
            </a:blip>
            <a:srcRect l="5858" r="42489" b="61945"/>
            <a:stretch/>
          </p:blipFill>
          <p:spPr>
            <a:xfrm>
              <a:off x="2072130" y="1927994"/>
              <a:ext cx="1899139" cy="867433"/>
            </a:xfrm>
            <a:prstGeom prst="rect">
              <a:avLst/>
            </a:prstGeom>
          </p:spPr>
        </p:pic>
        <p:sp>
          <p:nvSpPr>
            <p:cNvPr id="51" name="TextBox 50"/>
            <p:cNvSpPr txBox="1"/>
            <p:nvPr/>
          </p:nvSpPr>
          <p:spPr>
            <a:xfrm>
              <a:off x="1772226" y="2710142"/>
              <a:ext cx="2584729"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FF4511"/>
                  </a:solidFill>
                  <a:effectLst/>
                  <a:uLnTx/>
                  <a:uFillTx/>
                  <a:latin typeface="Arial Narrow"/>
                  <a:ea typeface="+mn-ea"/>
                  <a:cs typeface="+mn-cs"/>
                </a:rPr>
                <a:t>household formation</a:t>
              </a:r>
              <a:endParaRPr kumimoji="0" lang="en-AU" sz="1800" b="1" i="0" u="none" strike="noStrike" kern="1200" cap="none" spc="0" normalizeH="0" baseline="0" noProof="0" dirty="0">
                <a:ln>
                  <a:noFill/>
                </a:ln>
                <a:solidFill>
                  <a:srgbClr val="FF4511"/>
                </a:solidFill>
                <a:effectLst/>
                <a:uLnTx/>
                <a:uFillTx/>
                <a:latin typeface="Arial Narrow"/>
                <a:ea typeface="+mn-ea"/>
                <a:cs typeface="+mn-cs"/>
              </a:endParaRPr>
            </a:p>
          </p:txBody>
        </p:sp>
      </p:grpSp>
      <p:grpSp>
        <p:nvGrpSpPr>
          <p:cNvPr id="20" name="Group 19"/>
          <p:cNvGrpSpPr/>
          <p:nvPr/>
        </p:nvGrpSpPr>
        <p:grpSpPr>
          <a:xfrm>
            <a:off x="6587613" y="1773895"/>
            <a:ext cx="701405" cy="574359"/>
            <a:chOff x="7463947" y="2389775"/>
            <a:chExt cx="701405" cy="574359"/>
          </a:xfrm>
        </p:grpSpPr>
        <p:pic>
          <p:nvPicPr>
            <p:cNvPr id="40"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173163">
              <a:off x="7463947" y="2535509"/>
              <a:ext cx="400050" cy="428625"/>
            </a:xfrm>
            <a:prstGeom prst="rect">
              <a:avLst/>
            </a:prstGeom>
          </p:spPr>
        </p:pic>
        <p:pic>
          <p:nvPicPr>
            <p:cNvPr id="41" name="Picture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173163">
              <a:off x="7765302" y="2389775"/>
              <a:ext cx="400050" cy="428625"/>
            </a:xfrm>
            <a:prstGeom prst="rect">
              <a:avLst/>
            </a:prstGeom>
          </p:spPr>
        </p:pic>
      </p:grpSp>
      <p:grpSp>
        <p:nvGrpSpPr>
          <p:cNvPr id="21" name="Group 20"/>
          <p:cNvGrpSpPr/>
          <p:nvPr/>
        </p:nvGrpSpPr>
        <p:grpSpPr>
          <a:xfrm>
            <a:off x="7026969" y="425114"/>
            <a:ext cx="2205058" cy="1316711"/>
            <a:chOff x="7845805" y="1365670"/>
            <a:chExt cx="2205058" cy="1316711"/>
          </a:xfrm>
        </p:grpSpPr>
        <p:pic>
          <p:nvPicPr>
            <p:cNvPr id="52" name="Picture 51"/>
            <p:cNvPicPr>
              <a:picLocks noChangeAspect="1"/>
            </p:cNvPicPr>
            <p:nvPr/>
          </p:nvPicPr>
          <p:blipFill rotWithShape="1">
            <a:blip r:embed="rId13">
              <a:extLst>
                <a:ext uri="{28A0092B-C50C-407E-A947-70E740481C1C}">
                  <a14:useLocalDpi xmlns:a14="http://schemas.microsoft.com/office/drawing/2010/main" val="0"/>
                </a:ext>
              </a:extLst>
            </a:blip>
            <a:srcRect l="59719" b="61945"/>
            <a:stretch/>
          </p:blipFill>
          <p:spPr>
            <a:xfrm>
              <a:off x="8293582" y="1365670"/>
              <a:ext cx="1481044" cy="867433"/>
            </a:xfrm>
            <a:prstGeom prst="rect">
              <a:avLst/>
            </a:prstGeom>
          </p:spPr>
        </p:pic>
        <p:sp>
          <p:nvSpPr>
            <p:cNvPr id="53" name="TextBox 52"/>
            <p:cNvSpPr txBox="1"/>
            <p:nvPr/>
          </p:nvSpPr>
          <p:spPr>
            <a:xfrm>
              <a:off x="7845805" y="2159161"/>
              <a:ext cx="220505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FF4511"/>
                  </a:solidFill>
                  <a:effectLst/>
                  <a:uLnTx/>
                  <a:uFillTx/>
                  <a:latin typeface="Arial Narrow"/>
                  <a:ea typeface="+mn-ea"/>
                  <a:cs typeface="+mn-cs"/>
                </a:rPr>
                <a:t>dwellings</a:t>
              </a:r>
              <a:endParaRPr kumimoji="0" lang="en-AU" sz="1800" b="1" i="0" u="none" strike="noStrike" kern="1200" cap="none" spc="0" normalizeH="0" baseline="0" noProof="0" dirty="0">
                <a:ln>
                  <a:noFill/>
                </a:ln>
                <a:solidFill>
                  <a:srgbClr val="FF4511"/>
                </a:solidFill>
                <a:effectLst/>
                <a:uLnTx/>
                <a:uFillTx/>
                <a:latin typeface="Arial Narrow"/>
                <a:ea typeface="+mn-ea"/>
                <a:cs typeface="+mn-cs"/>
              </a:endParaRPr>
            </a:p>
          </p:txBody>
        </p:sp>
      </p:grpSp>
      <p:grpSp>
        <p:nvGrpSpPr>
          <p:cNvPr id="24" name="Group 23"/>
          <p:cNvGrpSpPr/>
          <p:nvPr/>
        </p:nvGrpSpPr>
        <p:grpSpPr>
          <a:xfrm>
            <a:off x="4668184" y="1057840"/>
            <a:ext cx="639321" cy="662725"/>
            <a:chOff x="4668184" y="1057840"/>
            <a:chExt cx="639321" cy="662725"/>
          </a:xfrm>
        </p:grpSpPr>
        <p:pic>
          <p:nvPicPr>
            <p:cNvPr id="55" name="Pictur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540787" flipH="1">
              <a:off x="4907455" y="1291940"/>
              <a:ext cx="400050" cy="428625"/>
            </a:xfrm>
            <a:prstGeom prst="rect">
              <a:avLst/>
            </a:prstGeom>
          </p:spPr>
        </p:pic>
        <p:pic>
          <p:nvPicPr>
            <p:cNvPr id="58" name="Picture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540787" flipH="1">
              <a:off x="4668184" y="1057840"/>
              <a:ext cx="400050" cy="428625"/>
            </a:xfrm>
            <a:prstGeom prst="rect">
              <a:avLst/>
            </a:prstGeom>
          </p:spPr>
        </p:pic>
      </p:grpSp>
      <p:grpSp>
        <p:nvGrpSpPr>
          <p:cNvPr id="23" name="Group 22"/>
          <p:cNvGrpSpPr/>
          <p:nvPr/>
        </p:nvGrpSpPr>
        <p:grpSpPr>
          <a:xfrm>
            <a:off x="3192935" y="59261"/>
            <a:ext cx="1556790" cy="1572072"/>
            <a:chOff x="3192935" y="59261"/>
            <a:chExt cx="1556790" cy="1572072"/>
          </a:xfrm>
        </p:grpSpPr>
        <p:sp>
          <p:nvSpPr>
            <p:cNvPr id="54" name="TextBox 53"/>
            <p:cNvSpPr txBox="1"/>
            <p:nvPr/>
          </p:nvSpPr>
          <p:spPr>
            <a:xfrm>
              <a:off x="3192935" y="677226"/>
              <a:ext cx="155679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FF4511"/>
                  </a:solidFill>
                  <a:effectLst/>
                  <a:uLnTx/>
                  <a:uFillTx/>
                  <a:latin typeface="Arial Narrow"/>
                  <a:ea typeface="+mn-ea"/>
                  <a:cs typeface="+mn-cs"/>
                </a:rPr>
                <a:t>migration by age</a:t>
              </a:r>
              <a:endParaRPr kumimoji="0" lang="en-AU" sz="1800" b="1" i="0" u="none" strike="noStrike" kern="1200" cap="none" spc="0" normalizeH="0" baseline="0" noProof="0" dirty="0">
                <a:ln>
                  <a:noFill/>
                </a:ln>
                <a:solidFill>
                  <a:srgbClr val="FF4511"/>
                </a:solidFill>
                <a:effectLst/>
                <a:uLnTx/>
                <a:uFillTx/>
                <a:latin typeface="Arial Narrow"/>
                <a:ea typeface="+mn-ea"/>
                <a:cs typeface="+mn-cs"/>
              </a:endParaRPr>
            </a:p>
          </p:txBody>
        </p:sp>
        <p:grpSp>
          <p:nvGrpSpPr>
            <p:cNvPr id="6" name="Group 5"/>
            <p:cNvGrpSpPr/>
            <p:nvPr/>
          </p:nvGrpSpPr>
          <p:grpSpPr>
            <a:xfrm>
              <a:off x="3219785" y="59261"/>
              <a:ext cx="1373512" cy="722019"/>
              <a:chOff x="4042213" y="-313790"/>
              <a:chExt cx="1373512" cy="722019"/>
            </a:xfrm>
          </p:grpSpPr>
          <p:pic>
            <p:nvPicPr>
              <p:cNvPr id="61" name="Picture 6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76312" y="-189040"/>
                <a:ext cx="639413" cy="497123"/>
              </a:xfrm>
              <a:prstGeom prst="rect">
                <a:avLst/>
              </a:prstGeom>
            </p:spPr>
          </p:pic>
          <p:pic>
            <p:nvPicPr>
              <p:cNvPr id="62" name="Picture 6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42213" y="-313790"/>
                <a:ext cx="694361" cy="722019"/>
              </a:xfrm>
              <a:prstGeom prst="rect">
                <a:avLst/>
              </a:prstGeom>
            </p:spPr>
          </p:pic>
        </p:grpSp>
      </p:grpSp>
      <p:sp>
        <p:nvSpPr>
          <p:cNvPr id="2" name="TextBox 1">
            <a:extLst>
              <a:ext uri="{FF2B5EF4-FFF2-40B4-BE49-F238E27FC236}">
                <a16:creationId xmlns:a16="http://schemas.microsoft.com/office/drawing/2014/main" id="{0D3DB61A-A113-416E-A666-0CA6B0D5F291}"/>
              </a:ext>
            </a:extLst>
          </p:cNvPr>
          <p:cNvSpPr txBox="1"/>
          <p:nvPr/>
        </p:nvSpPr>
        <p:spPr>
          <a:xfrm>
            <a:off x="7973177" y="1908234"/>
            <a:ext cx="1518396" cy="73866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1A1A1">
                    <a:lumMod val="75000"/>
                  </a:srgbClr>
                </a:solidFill>
                <a:effectLst/>
                <a:uLnTx/>
                <a:uFillTx/>
                <a:latin typeface="Arial"/>
                <a:ea typeface="+mn-ea"/>
                <a:cs typeface="+mn-cs"/>
              </a:rPr>
              <a:t>Urban Development Layer</a:t>
            </a:r>
          </a:p>
        </p:txBody>
      </p:sp>
      <p:cxnSp>
        <p:nvCxnSpPr>
          <p:cNvPr id="63" name="Straight Connector 62">
            <a:extLst>
              <a:ext uri="{FF2B5EF4-FFF2-40B4-BE49-F238E27FC236}">
                <a16:creationId xmlns:a16="http://schemas.microsoft.com/office/drawing/2014/main" id="{D70BD4EF-CDA4-44FA-B909-3DE3F8708972}"/>
              </a:ext>
            </a:extLst>
          </p:cNvPr>
          <p:cNvCxnSpPr>
            <a:cxnSpLocks/>
            <a:stCxn id="2" idx="0"/>
            <a:endCxn id="53" idx="2"/>
          </p:cNvCxnSpPr>
          <p:nvPr/>
        </p:nvCxnSpPr>
        <p:spPr>
          <a:xfrm flipH="1" flipV="1">
            <a:off x="8129498" y="1741825"/>
            <a:ext cx="602877" cy="166409"/>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0969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3629" y="411651"/>
            <a:ext cx="9753282" cy="593350"/>
          </a:xfrm>
        </p:spPr>
        <p:txBody>
          <a:bodyPr/>
          <a:lstStyle/>
          <a:p>
            <a:r>
              <a:rPr lang="en-AU" sz="4000" b="1" dirty="0" err="1">
                <a:latin typeface="+mj-lt"/>
              </a:rPr>
              <a:t>SAFi</a:t>
            </a:r>
            <a:r>
              <a:rPr lang="en-AU" sz="4000" b="1" dirty="0">
                <a:latin typeface="+mj-lt"/>
              </a:rPr>
              <a:t> (Small Area Forecast Information)</a:t>
            </a:r>
          </a:p>
        </p:txBody>
      </p:sp>
      <p:sp>
        <p:nvSpPr>
          <p:cNvPr id="4" name="Text Placeholder 3"/>
          <p:cNvSpPr>
            <a:spLocks noGrp="1"/>
          </p:cNvSpPr>
          <p:nvPr>
            <p:ph type="body" sz="quarter" idx="12"/>
          </p:nvPr>
        </p:nvSpPr>
        <p:spPr>
          <a:xfrm>
            <a:off x="973629" y="1695923"/>
            <a:ext cx="9576500" cy="4102238"/>
          </a:xfrm>
        </p:spPr>
        <p:txBody>
          <a:bodyPr/>
          <a:lstStyle/>
          <a:p>
            <a:pPr>
              <a:buFont typeface="Arial" panose="020B0604020202020204" pitchFamily="34" charset="0"/>
              <a:buChar char="•"/>
            </a:pPr>
            <a:r>
              <a:rPr lang="en-AU" sz="2000" dirty="0">
                <a:latin typeface="+mj-lt"/>
              </a:rPr>
              <a:t>Granular (SA1 derived geography) enabling customised catchments to be built</a:t>
            </a:r>
          </a:p>
          <a:p>
            <a:pPr>
              <a:buFont typeface="Arial" panose="020B0604020202020204" pitchFamily="34" charset="0"/>
              <a:buChar char="•"/>
            </a:pPr>
            <a:r>
              <a:rPr lang="en-AU" sz="2000" dirty="0">
                <a:latin typeface="+mj-lt"/>
              </a:rPr>
              <a:t>Single year of age</a:t>
            </a:r>
          </a:p>
          <a:p>
            <a:pPr>
              <a:buFont typeface="Arial" panose="020B0604020202020204" pitchFamily="34" charset="0"/>
              <a:buChar char="•"/>
            </a:pPr>
            <a:r>
              <a:rPr lang="en-AU" sz="2000" dirty="0">
                <a:latin typeface="+mj-lt"/>
              </a:rPr>
              <a:t>Combines both tops-down and bottoms-up modelling techniques</a:t>
            </a:r>
          </a:p>
          <a:p>
            <a:pPr>
              <a:buFont typeface="Arial" panose="020B0604020202020204" pitchFamily="34" charset="0"/>
              <a:buChar char="•"/>
            </a:pPr>
            <a:r>
              <a:rPr lang="en-AU" sz="2000" dirty="0">
                <a:latin typeface="+mj-lt"/>
              </a:rPr>
              <a:t>Uses Council intelligence to inform development assumptions as well as aerial photography and third party sources of development information</a:t>
            </a:r>
          </a:p>
          <a:p>
            <a:pPr>
              <a:buFont typeface="Arial" panose="020B0604020202020204" pitchFamily="34" charset="0"/>
              <a:buChar char="•"/>
            </a:pPr>
            <a:r>
              <a:rPr lang="en-AU" sz="2000" dirty="0">
                <a:latin typeface="+mj-lt"/>
              </a:rPr>
              <a:t>Priorities determined by a monitoring lead approach</a:t>
            </a:r>
          </a:p>
          <a:p>
            <a:endParaRPr lang="en-AU" dirty="0"/>
          </a:p>
        </p:txBody>
      </p:sp>
    </p:spTree>
    <p:extLst>
      <p:ext uri="{BB962C8B-B14F-4D97-AF65-F5344CB8AC3E}">
        <p14:creationId xmlns:p14="http://schemas.microsoft.com/office/powerpoint/2010/main" val="66940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8201"/>
            <a:ext cx="10515600" cy="678119"/>
          </a:xfrm>
        </p:spPr>
        <p:txBody>
          <a:bodyPr anchor="t">
            <a:normAutofit fontScale="90000"/>
          </a:bodyPr>
          <a:lstStyle/>
          <a:p>
            <a:r>
              <a:rPr lang="en-AU" dirty="0"/>
              <a:t>Outputs</a:t>
            </a:r>
            <a:br>
              <a:rPr lang="en-AU" dirty="0"/>
            </a:br>
            <a:endParaRPr lang="en-US" dirty="0"/>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BEB125-CACE-40C2-BF26-F660D94D7DB4}" type="slidenum">
              <a:rPr kumimoji="0" lang="en-AU"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a:extLst>
              <a:ext uri="{FF2B5EF4-FFF2-40B4-BE49-F238E27FC236}">
                <a16:creationId xmlns:a16="http://schemas.microsoft.com/office/drawing/2014/main" id="{99672C54-751F-4DA6-8686-B3EFE7D1EAC5}"/>
              </a:ext>
            </a:extLst>
          </p:cNvPr>
          <p:cNvSpPr/>
          <p:nvPr/>
        </p:nvSpPr>
        <p:spPr>
          <a:xfrm>
            <a:off x="784411" y="1569680"/>
            <a:ext cx="10796452" cy="2668423"/>
          </a:xfrm>
          <a:prstGeom prst="rect">
            <a:avLst/>
          </a:prstGeom>
        </p:spPr>
        <p:txBody>
          <a:bodyPr wrap="square">
            <a:spAutoFit/>
          </a:bodyPr>
          <a:lstStyle/>
          <a:p>
            <a:pPr marL="342900" indent="-342900" defTabSz="914400">
              <a:lnSpc>
                <a:spcPct val="120000"/>
              </a:lnSpc>
              <a:spcAft>
                <a:spcPts val="600"/>
              </a:spcAft>
              <a:buSzPct val="100000"/>
              <a:buFont typeface="Arial" panose="020B0604020202020204" pitchFamily="34" charset="0"/>
              <a:buChar char="•"/>
            </a:pPr>
            <a:r>
              <a:rPr lang="en-AU" sz="2000" dirty="0"/>
              <a:t>Micro-geography – over 7,000 SA1-derived areas for VIC</a:t>
            </a:r>
          </a:p>
          <a:p>
            <a:pPr marL="342900" indent="-342900" defTabSz="914400">
              <a:lnSpc>
                <a:spcPct val="120000"/>
              </a:lnSpc>
              <a:spcAft>
                <a:spcPts val="600"/>
              </a:spcAft>
              <a:buSzPct val="100000"/>
              <a:buFont typeface="Arial" panose="020B0604020202020204" pitchFamily="34" charset="0"/>
              <a:buChar char="•"/>
            </a:pPr>
            <a:r>
              <a:rPr lang="en-AU" sz="2000" dirty="0"/>
              <a:t>Single year forecasts – 2016 to 2041</a:t>
            </a:r>
          </a:p>
          <a:p>
            <a:pPr marL="342900" indent="-342900" defTabSz="914400">
              <a:lnSpc>
                <a:spcPct val="120000"/>
              </a:lnSpc>
              <a:spcAft>
                <a:spcPts val="600"/>
              </a:spcAft>
              <a:buSzPct val="100000"/>
              <a:buFont typeface="Arial" panose="020B0604020202020204" pitchFamily="34" charset="0"/>
              <a:buChar char="•"/>
            </a:pPr>
            <a:r>
              <a:rPr lang="en-AU" sz="2000" dirty="0"/>
              <a:t>Population by single year of age (0-85+ year </a:t>
            </a:r>
            <a:r>
              <a:rPr lang="en-AU" sz="2000" dirty="0" err="1"/>
              <a:t>olds</a:t>
            </a:r>
            <a:r>
              <a:rPr lang="en-AU" sz="2000" dirty="0"/>
              <a:t>)</a:t>
            </a:r>
          </a:p>
          <a:p>
            <a:pPr marL="342900" indent="-342900" defTabSz="914400">
              <a:lnSpc>
                <a:spcPct val="120000"/>
              </a:lnSpc>
              <a:spcAft>
                <a:spcPts val="600"/>
              </a:spcAft>
              <a:buSzPct val="100000"/>
              <a:buFont typeface="Arial" panose="020B0604020202020204" pitchFamily="34" charset="0"/>
              <a:buChar char="•"/>
            </a:pPr>
            <a:r>
              <a:rPr lang="en-AU" sz="2000" dirty="0"/>
              <a:t>Dwellings</a:t>
            </a:r>
          </a:p>
          <a:p>
            <a:pPr marL="342900" indent="-342900" defTabSz="914400">
              <a:lnSpc>
                <a:spcPct val="120000"/>
              </a:lnSpc>
              <a:spcAft>
                <a:spcPts val="600"/>
              </a:spcAft>
              <a:buSzPct val="100000"/>
              <a:buFont typeface="Arial" panose="020B0604020202020204" pitchFamily="34" charset="0"/>
              <a:buChar char="•"/>
            </a:pPr>
            <a:r>
              <a:rPr lang="en-AU" sz="2000" dirty="0"/>
              <a:t>Household types (couples with kids, lone persons etc.)</a:t>
            </a:r>
          </a:p>
          <a:p>
            <a:pPr defTabSz="914400">
              <a:lnSpc>
                <a:spcPct val="120000"/>
              </a:lnSpc>
              <a:spcAft>
                <a:spcPts val="600"/>
              </a:spcAft>
              <a:buSzPct val="100000"/>
            </a:pPr>
            <a:endParaRPr lang="en-AU" sz="2000" dirty="0">
              <a:cs typeface="Arial" panose="020B0604020202020204" pitchFamily="34" charset="0"/>
            </a:endParaRPr>
          </a:p>
        </p:txBody>
      </p:sp>
    </p:spTree>
    <p:extLst>
      <p:ext uri="{BB962C8B-B14F-4D97-AF65-F5344CB8AC3E}">
        <p14:creationId xmlns:p14="http://schemas.microsoft.com/office/powerpoint/2010/main" val="153527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0"/>
          </p:nvPr>
        </p:nvSpPr>
        <p:spPr>
          <a:xfrm>
            <a:off x="1614993" y="412382"/>
            <a:ext cx="9027394" cy="512796"/>
          </a:xfrm>
        </p:spPr>
        <p:txBody>
          <a:bodyPr/>
          <a:lstStyle/>
          <a:p>
            <a:r>
              <a:rPr lang="en-AU" b="1" dirty="0">
                <a:latin typeface="+mj-lt"/>
              </a:rPr>
              <a:t>SAFi is granular….Over 7,000 small areas in Victoria</a:t>
            </a:r>
          </a:p>
        </p:txBody>
      </p:sp>
      <p:pic>
        <p:nvPicPr>
          <p:cNvPr id="4" name="Picture 3"/>
          <p:cNvPicPr>
            <a:picLocks noChangeAspect="1"/>
          </p:cNvPicPr>
          <p:nvPr/>
        </p:nvPicPr>
        <p:blipFill rotWithShape="1">
          <a:blip r:embed="rId3"/>
          <a:srcRect t="4744" b="1860"/>
          <a:stretch/>
        </p:blipFill>
        <p:spPr>
          <a:xfrm>
            <a:off x="1614993" y="892735"/>
            <a:ext cx="8537439" cy="5965266"/>
          </a:xfrm>
          <a:prstGeom prst="rect">
            <a:avLst/>
          </a:prstGeom>
        </p:spPr>
      </p:pic>
      <p:pic>
        <p:nvPicPr>
          <p:cNvPr id="6" name="Picture 5"/>
          <p:cNvPicPr>
            <a:picLocks noChangeAspect="1"/>
          </p:cNvPicPr>
          <p:nvPr/>
        </p:nvPicPr>
        <p:blipFill rotWithShape="1">
          <a:blip r:embed="rId4"/>
          <a:srcRect l="74219" t="21851" r="9122" b="59764"/>
          <a:stretch/>
        </p:blipFill>
        <p:spPr>
          <a:xfrm>
            <a:off x="2414712" y="4491645"/>
            <a:ext cx="1937923" cy="1600200"/>
          </a:xfrm>
          <a:prstGeom prst="rect">
            <a:avLst/>
          </a:prstGeom>
          <a:ln>
            <a:solidFill>
              <a:schemeClr val="bg1">
                <a:lumMod val="75000"/>
              </a:schemeClr>
            </a:solidFill>
          </a:ln>
        </p:spPr>
      </p:pic>
      <p:pic>
        <p:nvPicPr>
          <p:cNvPr id="8" name="Picture 7"/>
          <p:cNvPicPr>
            <a:picLocks noChangeAspect="1"/>
          </p:cNvPicPr>
          <p:nvPr/>
        </p:nvPicPr>
        <p:blipFill rotWithShape="1">
          <a:blip r:embed="rId4"/>
          <a:srcRect l="66148" t="28692" r="33003" b="70122"/>
          <a:stretch/>
        </p:blipFill>
        <p:spPr>
          <a:xfrm flipH="1">
            <a:off x="8749733" y="2022988"/>
            <a:ext cx="136180" cy="142320"/>
          </a:xfrm>
          <a:prstGeom prst="rect">
            <a:avLst/>
          </a:prstGeom>
          <a:ln w="6350">
            <a:solidFill>
              <a:schemeClr val="bg1">
                <a:lumMod val="75000"/>
              </a:schemeClr>
            </a:solidFill>
          </a:ln>
        </p:spPr>
      </p:pic>
    </p:spTree>
    <p:extLst>
      <p:ext uri="{BB962C8B-B14F-4D97-AF65-F5344CB8AC3E}">
        <p14:creationId xmlns:p14="http://schemas.microsoft.com/office/powerpoint/2010/main" val="202809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1313" y="250286"/>
            <a:ext cx="7773665" cy="593350"/>
          </a:xfrm>
        </p:spPr>
        <p:txBody>
          <a:bodyPr/>
          <a:lstStyle/>
          <a:p>
            <a:r>
              <a:rPr lang="en-AU" sz="4000" b="1" dirty="0" err="1">
                <a:latin typeface="+mj-lt"/>
              </a:rPr>
              <a:t>SAFi</a:t>
            </a:r>
            <a:r>
              <a:rPr lang="en-AU" sz="4000" b="1" dirty="0">
                <a:latin typeface="+mj-lt"/>
              </a:rPr>
              <a:t> forecasts can be aggregated to school catchment geographies</a:t>
            </a:r>
          </a:p>
        </p:txBody>
      </p:sp>
      <p:pic>
        <p:nvPicPr>
          <p:cNvPr id="5" name="Picture 4" descr="A picture containing text, map&#10;&#10;Description automatically generated">
            <a:extLst>
              <a:ext uri="{FF2B5EF4-FFF2-40B4-BE49-F238E27FC236}">
                <a16:creationId xmlns:a16="http://schemas.microsoft.com/office/drawing/2014/main" id="{FD46CD2C-2444-4C7A-8C4B-E436105EC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288" y="1452283"/>
            <a:ext cx="9461238" cy="5405718"/>
          </a:xfrm>
          <a:prstGeom prst="rect">
            <a:avLst/>
          </a:prstGeom>
        </p:spPr>
      </p:pic>
    </p:spTree>
    <p:extLst>
      <p:ext uri="{BB962C8B-B14F-4D97-AF65-F5344CB8AC3E}">
        <p14:creationId xmlns:p14="http://schemas.microsoft.com/office/powerpoint/2010/main" val="356632266"/>
      </p:ext>
    </p:extLst>
  </p:cSld>
  <p:clrMapOvr>
    <a:masterClrMapping/>
  </p:clrMapOvr>
</p:sld>
</file>

<file path=ppt/theme/theme1.xml><?xml version="1.0" encoding="utf-8"?>
<a:theme xmlns:a="http://schemas.openxmlformats.org/drawingml/2006/main" name="Cover slide customer logo ">
  <a:themeElements>
    <a:clrScheme name="Custom 1">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0000FF"/>
      </a:hlink>
      <a:folHlink>
        <a:srgbClr val="800080"/>
      </a:folHlink>
    </a:clrScheme>
    <a:fontScheme name="Zurich">
      <a:majorFont>
        <a:latin typeface="Zurich Cn BT"/>
        <a:ea typeface=""/>
        <a:cs typeface=""/>
      </a:majorFont>
      <a:minorFont>
        <a:latin typeface="Zurich B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reak slide grey">
  <a:themeElements>
    <a:clrScheme name="Custom 1">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0000FF"/>
      </a:hlink>
      <a:folHlink>
        <a:srgbClr val="800080"/>
      </a:folHlink>
    </a:clrScheme>
    <a:fontScheme name="Zurich">
      <a:majorFont>
        <a:latin typeface="Zurich Cn BT"/>
        <a:ea typeface=""/>
        <a:cs typeface=""/>
      </a:majorFont>
      <a:minorFont>
        <a:latin typeface="Zurich B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reak slide demo">
  <a:themeElements>
    <a:clrScheme name="Custom 1">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0000FF"/>
      </a:hlink>
      <a:folHlink>
        <a:srgbClr val="800080"/>
      </a:folHlink>
    </a:clrScheme>
    <a:fontScheme name="Zurich">
      <a:majorFont>
        <a:latin typeface="Zurich Cn BT"/>
        <a:ea typeface=""/>
        <a:cs typeface=""/>
      </a:majorFont>
      <a:minorFont>
        <a:latin typeface="Zurich B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End slide">
  <a:themeElements>
    <a:clrScheme name=".id">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FF4511"/>
      </a:hlink>
      <a:folHlink>
        <a:srgbClr val="757575"/>
      </a:folHlink>
    </a:clrScheme>
    <a:fontScheme name="Zurich">
      <a:majorFont>
        <a:latin typeface="Zurich Cn BT"/>
        <a:ea typeface=""/>
        <a:cs typeface=""/>
      </a:majorFont>
      <a:minorFont>
        <a:latin typeface="Zurich Lt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 slide customer logo ">
  <a:themeElements>
    <a:clrScheme name="Custom 1">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0000FF"/>
      </a:hlink>
      <a:folHlink>
        <a:srgbClr val="800080"/>
      </a:folHlink>
    </a:clrScheme>
    <a:fontScheme name="Zurich">
      <a:majorFont>
        <a:latin typeface="Zurich Cn BT"/>
        <a:ea typeface=""/>
        <a:cs typeface=""/>
      </a:majorFont>
      <a:minorFont>
        <a:latin typeface="Zurich B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 slide 2">
  <a:themeElements>
    <a:clrScheme name=".id">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0000FF"/>
      </a:hlink>
      <a:folHlink>
        <a:srgbClr val="800080"/>
      </a:folHlink>
    </a:clrScheme>
    <a:fontScheme name="Zurich">
      <a:majorFont>
        <a:latin typeface="Zurich Cn BT"/>
        <a:ea typeface=""/>
        <a:cs typeface=""/>
      </a:majorFont>
      <a:minorFont>
        <a:latin typeface="Zurich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slide 3">
  <a:themeElements>
    <a:clrScheme name=".id">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0000FF"/>
      </a:hlink>
      <a:folHlink>
        <a:srgbClr val="800080"/>
      </a:folHlink>
    </a:clrScheme>
    <a:fontScheme name="Zurich">
      <a:majorFont>
        <a:latin typeface="Zurich Cn BT"/>
        <a:ea typeface=""/>
        <a:cs typeface=""/>
      </a:majorFont>
      <a:minorFont>
        <a:latin typeface="Zurich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
  <a:themeElements>
    <a:clrScheme name=".id">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0000FF"/>
      </a:hlink>
      <a:folHlink>
        <a:srgbClr val="800080"/>
      </a:folHlink>
    </a:clrScheme>
    <a:fontScheme name="Zurich">
      <a:majorFont>
        <a:latin typeface="Zurich Cn BT"/>
        <a:ea typeface=""/>
        <a:cs typeface=""/>
      </a:majorFont>
      <a:minorFont>
        <a:latin typeface="Zurich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slide products customer logo">
  <a:themeElements>
    <a:clrScheme name=".id">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0000FF"/>
      </a:hlink>
      <a:folHlink>
        <a:srgbClr val="800080"/>
      </a:folHlink>
    </a:clrScheme>
    <a:fontScheme name="Zurich">
      <a:majorFont>
        <a:latin typeface="Zurich Cn BT"/>
        <a:ea typeface=""/>
        <a:cs typeface=""/>
      </a:majorFont>
      <a:minorFont>
        <a:latin typeface="Zurich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eak slide">
  <a:themeElements>
    <a:clrScheme name="Custom 1">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0000FF"/>
      </a:hlink>
      <a:folHlink>
        <a:srgbClr val="800080"/>
      </a:folHlink>
    </a:clrScheme>
    <a:fontScheme name="Zurich">
      <a:majorFont>
        <a:latin typeface="Zurich Cn BT"/>
        <a:ea typeface=""/>
        <a:cs typeface=""/>
      </a:majorFont>
      <a:minorFont>
        <a:latin typeface="Zurich B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reak slide people places">
  <a:themeElements>
    <a:clrScheme name="Custom 1">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0000FF"/>
      </a:hlink>
      <a:folHlink>
        <a:srgbClr val="800080"/>
      </a:folHlink>
    </a:clrScheme>
    <a:fontScheme name="Zurich">
      <a:majorFont>
        <a:latin typeface="Zurich Cn BT"/>
        <a:ea typeface=""/>
        <a:cs typeface=""/>
      </a:majorFont>
      <a:minorFont>
        <a:latin typeface="Zurich B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reak slide people">
  <a:themeElements>
    <a:clrScheme name="Custom 1">
      <a:dk1>
        <a:srgbClr val="494949"/>
      </a:dk1>
      <a:lt1>
        <a:sysClr val="window" lastClr="FFFFFF"/>
      </a:lt1>
      <a:dk2>
        <a:srgbClr val="FF4511"/>
      </a:dk2>
      <a:lt2>
        <a:srgbClr val="A1A1A1"/>
      </a:lt2>
      <a:accent1>
        <a:srgbClr val="1D1D1D"/>
      </a:accent1>
      <a:accent2>
        <a:srgbClr val="FF4511"/>
      </a:accent2>
      <a:accent3>
        <a:srgbClr val="FFFFFF"/>
      </a:accent3>
      <a:accent4>
        <a:srgbClr val="757575"/>
      </a:accent4>
      <a:accent5>
        <a:srgbClr val="BDBBBB"/>
      </a:accent5>
      <a:accent6>
        <a:srgbClr val="080808"/>
      </a:accent6>
      <a:hlink>
        <a:srgbClr val="0000FF"/>
      </a:hlink>
      <a:folHlink>
        <a:srgbClr val="800080"/>
      </a:folHlink>
    </a:clrScheme>
    <a:fontScheme name="Zurich">
      <a:majorFont>
        <a:latin typeface="Zurich Cn BT"/>
        <a:ea typeface=""/>
        <a:cs typeface=""/>
      </a:majorFont>
      <a:minorFont>
        <a:latin typeface="Zurich B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ommittee Transcript Document" ma:contentTypeID="0x010100A6113086DC73B842B7D060591F1D1F2D0202003599A398073C574BBC5E7AB74D88AA51" ma:contentTypeVersion="25" ma:contentTypeDescription="Create a new document." ma:contentTypeScope="" ma:versionID="b7d2ffab65b8f55bd8c9de337be7d409">
  <xsd:schema xmlns:xsd="http://www.w3.org/2001/XMLSchema" xmlns:xs="http://www.w3.org/2001/XMLSchema" xmlns:p="http://schemas.microsoft.com/office/2006/metadata/properties" xmlns:ns2="46c61757-ad04-49d5-a16a-4020ae46aeb3" xmlns:ns3="474608a7-2664-4535-a61f-476faaff3ffa" targetNamespace="http://schemas.microsoft.com/office/2006/metadata/properties" ma:root="true" ma:fieldsID="782d1071733146b16537bca7c82528ed" ns2:_="" ns3:_="">
    <xsd:import namespace="46c61757-ad04-49d5-a16a-4020ae46aeb3"/>
    <xsd:import namespace="474608a7-2664-4535-a61f-476faaff3ffa"/>
    <xsd:element name="properties">
      <xsd:complexType>
        <xsd:sequence>
          <xsd:element name="documentManagement">
            <xsd:complexType>
              <xsd:all>
                <xsd:element ref="ns2:Business_x005f_x0020_Identifier" minOccurs="0"/>
                <xsd:element ref="ns2:m3eeb9610e9c4640880ac1fecc69d01a" minOccurs="0"/>
                <xsd:element ref="ns2:TaxCatchAll" minOccurs="0"/>
                <xsd:element ref="ns2:TaxCatchAllLabel" minOccurs="0"/>
                <xsd:element ref="ns2:Committee_x0020_Start_x0020_Date" minOccurs="0"/>
                <xsd:element ref="ns2:Committee_x0020_End_x0020_Date" minOccurs="0"/>
                <xsd:element ref="ns2:DocumentKey" minOccurs="0"/>
                <xsd:element ref="ns2:PublishStatus" minOccurs="0"/>
                <xsd:element ref="ns2:Committee_x0020_Inquiry_x0020_Start_x0020_Date" minOccurs="0"/>
                <xsd:element ref="ns2:Committee_x0020_Inquiry_x0020_End_x0020_Date" minOccurs="0"/>
                <xsd:element ref="ns3:MemberTaxHTField0" minOccurs="0"/>
                <xsd:element ref="ns2:Witness_x005f_x0020_Id" minOccurs="0"/>
                <xsd:element ref="ns2:g6a0eebaf0724e87b07e787b0a6687af" minOccurs="0"/>
                <xsd:element ref="ns2:a559cadfb9a242f5b73f63650095a147" minOccurs="0"/>
                <xsd:element ref="ns2:pf0be3ffd4e84049b08b651cf27bfd3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61757-ad04-49d5-a16a-4020ae46aeb3" elementFormDefault="qualified">
    <xsd:import namespace="http://schemas.microsoft.com/office/2006/documentManagement/types"/>
    <xsd:import namespace="http://schemas.microsoft.com/office/infopath/2007/PartnerControls"/>
    <xsd:element name="Business_x005f_x0020_Identifier" ma:index="8" nillable="true" ma:displayName="Business Identifier" ma:indexed="true" ma:internalName="Business_x0020_Identifier" ma:readOnly="false">
      <xsd:simpleType>
        <xsd:restriction base="dms:Text"/>
      </xsd:simpleType>
    </xsd:element>
    <xsd:element name="m3eeb9610e9c4640880ac1fecc69d01a" ma:index="9" nillable="true" ma:taxonomy="true" ma:internalName="m3eeb9610e9c4640880ac1fecc69d01a" ma:taxonomyFieldName="House" ma:displayName="House" ma:indexed="true" ma:fieldId="{63eeb961-0e9c-4640-880a-c1fecc69d01a}" ma:sspId="64323c1c-cbf1-4b15-a593-91e189a21d22" ma:termSetId="57944e1a-04b1-4712-99d3-3d76444853b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4ce210bc-c733-4398-bbee-f8201098da96}" ma:internalName="TaxCatchAll" ma:showField="CatchAllData" ma:web="474608a7-2664-4535-a61f-476faaff3ffa">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4ce210bc-c733-4398-bbee-f8201098da96}" ma:internalName="TaxCatchAllLabel" ma:readOnly="true" ma:showField="CatchAllDataLabel" ma:web="474608a7-2664-4535-a61f-476faaff3ffa">
      <xsd:complexType>
        <xsd:complexContent>
          <xsd:extension base="dms:MultiChoiceLookup">
            <xsd:sequence>
              <xsd:element name="Value" type="dms:Lookup" maxOccurs="unbounded" minOccurs="0" nillable="true"/>
            </xsd:sequence>
          </xsd:extension>
        </xsd:complexContent>
      </xsd:complexType>
    </xsd:element>
    <xsd:element name="Committee_x0020_Start_x0020_Date" ma:index="13" nillable="true" ma:displayName="Committee Start Date" ma:format="DateOnly" ma:indexed="true" ma:internalName="Committee_x0020_Start_x0020_Date">
      <xsd:simpleType>
        <xsd:restriction base="dms:DateTime"/>
      </xsd:simpleType>
    </xsd:element>
    <xsd:element name="Committee_x0020_End_x0020_Date" ma:index="14" nillable="true" ma:displayName="Committee End Date" ma:format="DateOnly" ma:indexed="true" ma:internalName="Committee_x0020_End_x0020_Date">
      <xsd:simpleType>
        <xsd:restriction base="dms:DateTime"/>
      </xsd:simpleType>
    </xsd:element>
    <xsd:element name="DocumentKey" ma:index="15" nillable="true" ma:displayName="Document Key" ma:indexed="true" ma:internalName="DocumentKey">
      <xsd:simpleType>
        <xsd:restriction base="dms:Choice">
          <xsd:enumeration value="thumbnail"/>
          <xsd:enumeration value="photo"/>
          <xsd:enumeration value="attachment"/>
          <xsd:enumeration value="inaugural-speech"/>
          <xsd:enumeration value="digests"/>
          <xsd:enumeration value="minute-extracts"/>
          <xsd:enumeration value="introductory-document"/>
          <xsd:enumeration value="resolution-document"/>
          <xsd:enumeration value="terms-of-reference"/>
          <xsd:enumeration value="submissions"/>
          <xsd:enumeration value="transcripts"/>
          <xsd:enumeration value="schedule"/>
          <xsd:enumeration value="witness-transcripts"/>
          <xsd:enumeration value="reports-and-gov-responses"/>
          <xsd:enumeration value="other-documents"/>
          <xsd:enumeration value="attachments"/>
          <xsd:enumeration value="proof"/>
          <xsd:enumeration value="revised"/>
          <xsd:enumeration value="corrected"/>
          <xsd:enumeration value="question"/>
          <xsd:enumeration value="answer"/>
          <xsd:enumeration value="tabled-document"/>
          <xsd:enumeration value="not-tabled-document-la"/>
          <xsd:enumeration value="not-tabled-document-lc"/>
          <xsd:enumeration value="not-tabled-document-dispute"/>
          <xsd:enumeration value="petition-response"/>
        </xsd:restriction>
      </xsd:simpleType>
    </xsd:element>
    <xsd:element name="PublishStatus" ma:index="16" nillable="true" ma:displayName="Publish Status" ma:internalName="PublishStatus">
      <xsd:simpleType>
        <xsd:restriction base="dms:Choice">
          <xsd:enumeration value="Draft"/>
          <xsd:enumeration value="Published"/>
        </xsd:restriction>
      </xsd:simpleType>
    </xsd:element>
    <xsd:element name="Committee_x0020_Inquiry_x0020_Start_x0020_Date" ma:index="17" nillable="true" ma:displayName="Committee Inquiry Start Date" ma:format="DateOnly" ma:indexed="true" ma:internalName="Committee_x0020_Inquiry_x0020_Start_x0020_Date">
      <xsd:simpleType>
        <xsd:restriction base="dms:DateTime"/>
      </xsd:simpleType>
    </xsd:element>
    <xsd:element name="Committee_x0020_Inquiry_x0020_End_x0020_Date" ma:index="18" nillable="true" ma:displayName="Committee Inquiry End Date" ma:format="DateOnly" ma:indexed="true" ma:internalName="Committee_x0020_Inquiry_x0020_End_x0020_Date">
      <xsd:simpleType>
        <xsd:restriction base="dms:DateTime"/>
      </xsd:simpleType>
    </xsd:element>
    <xsd:element name="Witness_x005f_x0020_Id" ma:index="21" nillable="true" ma:displayName="Witness Id" ma:internalName="Witness_x0020_Id">
      <xsd:simpleType>
        <xsd:restriction base="dms:Text"/>
      </xsd:simpleType>
    </xsd:element>
    <xsd:element name="g6a0eebaf0724e87b07e787b0a6687af" ma:index="22" nillable="true" ma:taxonomy="true" ma:internalName="g6a0eebaf0724e87b07e787b0a6687af" ma:taxonomyFieldName="Committee" ma:displayName="Committee" ma:indexed="true" ma:fieldId="{06a0eeba-f072-4e87-b07e-787b0a6687af}" ma:sspId="64323c1c-cbf1-4b15-a593-91e189a21d22" ma:termSetId="b4046d15-f576-48c6-ad5e-8cba09d6eae8" ma:anchorId="00000000-0000-0000-0000-000000000000" ma:open="false" ma:isKeyword="false">
      <xsd:complexType>
        <xsd:sequence>
          <xsd:element ref="pc:Terms" minOccurs="0" maxOccurs="1"/>
        </xsd:sequence>
      </xsd:complexType>
    </xsd:element>
    <xsd:element name="a559cadfb9a242f5b73f63650095a147" ma:index="24" nillable="true" ma:taxonomy="true" ma:internalName="a559cadfb9a242f5b73f63650095a147" ma:taxonomyFieldName="Committee_x0020_Type" ma:displayName="Committee Type" ma:indexed="true" ma:fieldId="{a559cadf-b9a2-42f5-b73f-63650095a147}" ma:sspId="64323c1c-cbf1-4b15-a593-91e189a21d22" ma:termSetId="09e68001-ef80-4fd0-87ea-36e067212e95" ma:anchorId="00000000-0000-0000-0000-000000000000" ma:open="false" ma:isKeyword="false">
      <xsd:complexType>
        <xsd:sequence>
          <xsd:element ref="pc:Terms" minOccurs="0" maxOccurs="1"/>
        </xsd:sequence>
      </xsd:complexType>
    </xsd:element>
    <xsd:element name="pf0be3ffd4e84049b08b651cf27bfd30" ma:index="26" nillable="true" ma:taxonomy="true" ma:internalName="pf0be3ffd4e84049b08b651cf27bfd30" ma:taxonomyFieldName="Committee_x0020_Inquiry" ma:displayName="Committee Inquiry" ma:indexed="true" ma:fieldId="{9f0be3ff-d4e8-4049-b08b-651cf27bfd30}" ma:sspId="64323c1c-cbf1-4b15-a593-91e189a21d22" ma:termSetId="fd240bf8-7a44-4aff-9475-1a702056b2b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4608a7-2664-4535-a61f-476faaff3ffa" elementFormDefault="qualified">
    <xsd:import namespace="http://schemas.microsoft.com/office/2006/documentManagement/types"/>
    <xsd:import namespace="http://schemas.microsoft.com/office/infopath/2007/PartnerControls"/>
    <xsd:element name="MemberTaxHTField0" ma:index="19" nillable="true" ma:taxonomy="true" ma:internalName="MemberTaxHTField0" ma:taxonomyFieldName="Hansard_x0020_Member" ma:displayName="Member" ma:default="" ma:fieldId="{c9fb69e6-177b-49ec-8627-96a823362ebd}" ma:taxonomyMulti="true" ma:sspId="64323c1c-cbf1-4b15-a593-91e189a21d22" ma:termSetId="5f9a1aad-f9d3-47b9-8812-cebc1c537bd2"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4323c1c-cbf1-4b15-a593-91e189a21d22" ContentTypeId="0x010100A6113086DC73B842B7D060591F1D1F2D0202"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Business_x005f_x0020_Identifier xmlns="46c61757-ad04-49d5-a16a-4020ae46aeb3">3562</Business_x005f_x0020_Identifier>
    <Witness_x005f_x0020_Id xmlns="46c61757-ad04-49d5-a16a-4020ae46aeb3">3058</Witness_x005f_x0020_Id>
    <Committee_x0020_Start_x0020_Date xmlns="46c61757-ad04-49d5-a16a-4020ae46aeb3">1992-11-10T00:00:00+00:00</Committee_x0020_Start_x0020_Date>
    <PublishStatus xmlns="46c61757-ad04-49d5-a16a-4020ae46aeb3">Published</PublishStatus>
    <Committee_x0020_End_x0020_Date xmlns="46c61757-ad04-49d5-a16a-4020ae46aeb3" xsi:nil="true"/>
    <a559cadfb9a242f5b73f63650095a147 xmlns="46c61757-ad04-49d5-a16a-4020ae46aeb3">
      <Terms xmlns="http://schemas.microsoft.com/office/infopath/2007/PartnerControls">
        <TermInfo xmlns="http://schemas.microsoft.com/office/infopath/2007/PartnerControls">
          <TermName xmlns="http://schemas.microsoft.com/office/infopath/2007/PartnerControls">Statutory</TermName>
          <TermId xmlns="http://schemas.microsoft.com/office/infopath/2007/PartnerControls">552b84c6-df74-430a-9a48-041db974cef7</TermId>
        </TermInfo>
      </Terms>
    </a559cadfb9a242f5b73f63650095a147>
    <g6a0eebaf0724e87b07e787b0a6687af xmlns="46c61757-ad04-49d5-a16a-4020ae46aeb3">
      <Terms xmlns="http://schemas.microsoft.com/office/infopath/2007/PartnerControls">
        <TermInfo xmlns="http://schemas.microsoft.com/office/infopath/2007/PartnerControls">
          <TermName xmlns="http://schemas.microsoft.com/office/infopath/2007/PartnerControls">Public Accounts and Estimates Committee</TermName>
          <TermId xmlns="http://schemas.microsoft.com/office/infopath/2007/PartnerControls">9ef73017-2d70-4947-8d4e-f8dcfd4e6934</TermId>
        </TermInfo>
      </Terms>
    </g6a0eebaf0724e87b07e787b0a6687af>
    <m3eeb9610e9c4640880ac1fecc69d01a xmlns="46c61757-ad04-49d5-a16a-4020ae46aeb3">
      <Terms xmlns="http://schemas.microsoft.com/office/infopath/2007/PartnerControls">
        <TermInfo xmlns="http://schemas.microsoft.com/office/infopath/2007/PartnerControls">
          <TermName xmlns="http://schemas.microsoft.com/office/infopath/2007/PartnerControls">Legislative Assembly</TermName>
          <TermId xmlns="http://schemas.microsoft.com/office/infopath/2007/PartnerControls">6c673155-7d05-493d-b777-dc8304e4811b</TermId>
        </TermInfo>
      </Terms>
    </m3eeb9610e9c4640880ac1fecc69d01a>
    <Committee_x0020_Inquiry_x0020_Start_x0020_Date xmlns="46c61757-ad04-49d5-a16a-4020ae46aeb3">2019-10-29T00:00:00+00:00</Committee_x0020_Inquiry_x0020_Start_x0020_Date>
    <Committee_x0020_Inquiry_x0020_End_x0020_Date xmlns="46c61757-ad04-49d5-a16a-4020ae46aeb3">2022-04-05T00:00:00+00:00</Committee_x0020_Inquiry_x0020_End_x0020_Date>
    <TaxCatchAll xmlns="46c61757-ad04-49d5-a16a-4020ae46aeb3">
      <Value>75</Value>
      <Value>200</Value>
      <Value>29</Value>
      <Value>1</Value>
    </TaxCatchAll>
    <pf0be3ffd4e84049b08b651cf27bfd30 xmlns="46c61757-ad04-49d5-a16a-4020ae46aeb3">
      <Terms xmlns="http://schemas.microsoft.com/office/infopath/2007/PartnerControls">
        <TermInfo xmlns="http://schemas.microsoft.com/office/infopath/2007/PartnerControls">
          <TermName xmlns="http://schemas.microsoft.com/office/infopath/2007/PartnerControls">Inquiry into the Victorian Auditor-General’s report no.253: Managing School Infrastructure</TermName>
          <TermId xmlns="http://schemas.microsoft.com/office/infopath/2007/PartnerControls">d55d562e-2c52-4c3e-98ff-121648715ed7</TermId>
        </TermInfo>
      </Terms>
    </pf0be3ffd4e84049b08b651cf27bfd30>
    <DocumentKey xmlns="46c61757-ad04-49d5-a16a-4020ae46aeb3">witness-transcripts</DocumentKey>
    <MemberTaxHTField0 xmlns="474608a7-2664-4535-a61f-476faaff3ffa">
      <Terms xmlns="http://schemas.microsoft.com/office/infopath/2007/PartnerControls"/>
    </MemberTaxHTField0>
    <_dlc_DocId xmlns="474608a7-2664-4535-a61f-476faaff3ffa">VVDXTQS57MP7-629319645-3957</_dlc_DocId>
    <_dlc_DocIdUrl xmlns="474608a7-2664-4535-a61f-476faaff3ffa">
      <Url>https://pims-docs.parliament.vic.gov.au/ladocs/_layouts/15/DocIdRedir.aspx?ID=VVDXTQS57MP7-629319645-3957</Url>
      <Description>VVDXTQS57MP7-629319645-3957</Description>
    </_dlc_DocIdUrl>
  </documentManagement>
</p:properties>
</file>

<file path=customXml/itemProps1.xml><?xml version="1.0" encoding="utf-8"?>
<ds:datastoreItem xmlns:ds="http://schemas.openxmlformats.org/officeDocument/2006/customXml" ds:itemID="{94F648C7-44BC-4F8E-96AC-E798DE0217E7}"/>
</file>

<file path=customXml/itemProps2.xml><?xml version="1.0" encoding="utf-8"?>
<ds:datastoreItem xmlns:ds="http://schemas.openxmlformats.org/officeDocument/2006/customXml" ds:itemID="{822D374E-E34D-4279-8248-7141EE77DD62}"/>
</file>

<file path=customXml/itemProps3.xml><?xml version="1.0" encoding="utf-8"?>
<ds:datastoreItem xmlns:ds="http://schemas.openxmlformats.org/officeDocument/2006/customXml" ds:itemID="{AA6E14C7-3110-49B5-B602-833C6C3F161F}"/>
</file>

<file path=customXml/itemProps4.xml><?xml version="1.0" encoding="utf-8"?>
<ds:datastoreItem xmlns:ds="http://schemas.openxmlformats.org/officeDocument/2006/customXml" ds:itemID="{E385AE75-6FB6-4388-BA74-81DBD5148134}"/>
</file>

<file path=customXml/itemProps5.xml><?xml version="1.0" encoding="utf-8"?>
<ds:datastoreItem xmlns:ds="http://schemas.openxmlformats.org/officeDocument/2006/customXml" ds:itemID="{B2158A8D-BC0B-4B50-9084-B0B09DFF1369}"/>
</file>

<file path=docProps/app.xml><?xml version="1.0" encoding="utf-8"?>
<Properties xmlns="http://schemas.openxmlformats.org/officeDocument/2006/extended-properties" xmlns:vt="http://schemas.openxmlformats.org/officeDocument/2006/docPropsVTypes">
  <Template/>
  <TotalTime>1151</TotalTime>
  <Words>581</Words>
  <Application>Microsoft Office PowerPoint</Application>
  <PresentationFormat>Widescreen</PresentationFormat>
  <Paragraphs>65</Paragraphs>
  <Slides>14</Slides>
  <Notes>3</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14</vt:i4>
      </vt:variant>
    </vt:vector>
  </HeadingPairs>
  <TitlesOfParts>
    <vt:vector size="31" baseType="lpstr">
      <vt:lpstr>Arial</vt:lpstr>
      <vt:lpstr>Arial Narrow</vt:lpstr>
      <vt:lpstr>Calibri</vt:lpstr>
      <vt:lpstr>Zurich BT</vt:lpstr>
      <vt:lpstr>Zurich Cn BT</vt:lpstr>
      <vt:lpstr>Cover slide customer logo </vt:lpstr>
      <vt:lpstr>1_Cover slide customer logo </vt:lpstr>
      <vt:lpstr>Cover slide 2</vt:lpstr>
      <vt:lpstr>Cover slide 3</vt:lpstr>
      <vt:lpstr>Content slide</vt:lpstr>
      <vt:lpstr>Content slide products customer logo</vt:lpstr>
      <vt:lpstr>Break slide</vt:lpstr>
      <vt:lpstr>Break slide people places</vt:lpstr>
      <vt:lpstr>Break slide people</vt:lpstr>
      <vt:lpstr>Break slide grey</vt:lpstr>
      <vt:lpstr>Break slide demo</vt:lpstr>
      <vt:lpstr>End slide</vt:lpstr>
      <vt:lpstr>Parliament of Victoria   Inquiry into Managing School Infrastructure </vt:lpstr>
      <vt:lpstr>Topics</vt:lpstr>
      <vt:lpstr>About .id</vt:lpstr>
      <vt:lpstr>How we undertake forecasts</vt:lpstr>
      <vt:lpstr>PowerPoint Presentation</vt:lpstr>
      <vt:lpstr>PowerPoint Presentation</vt:lpstr>
      <vt:lpstr>Outputs </vt:lpstr>
      <vt:lpstr>PowerPoint Presentation</vt:lpstr>
      <vt:lpstr>PowerPoint Presentation</vt:lpstr>
      <vt:lpstr>Detailed development assumptions </vt:lpstr>
      <vt:lpstr>Education sector clients</vt:lpstr>
      <vt:lpstr>Challenges of forecasting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Little</dc:creator>
  <cp:lastModifiedBy>Johnny Barnard</cp:lastModifiedBy>
  <cp:revision>87</cp:revision>
  <dcterms:created xsi:type="dcterms:W3CDTF">2017-02-15T22:34:45Z</dcterms:created>
  <dcterms:modified xsi:type="dcterms:W3CDTF">2020-03-10T22:21:27Z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0x010100A6113086DC73B842B7D060591F1D1F2D0202003599A398073C574BBC5E7AB74D88AA51</vt:lpwstr>
  </property>
  <property fmtid="{D5CDD505-2E9C-101B-9397-08002B2CF9AE}" pid="3" name="Hansard Member">
    <vt:lpwstr/>
  </property>
  <property fmtid="{D5CDD505-2E9C-101B-9397-08002B2CF9AE}" pid="4" name="Committee Type">
    <vt:lpwstr>200;#Statutory|552b84c6-df74-430a-9a48-041db974cef7</vt:lpwstr>
  </property>
  <property fmtid="{D5CDD505-2E9C-101B-9397-08002B2CF9AE}" pid="5" name="Committee Inquiry">
    <vt:lpwstr>75;#Inquiry into the Victorian Auditor-General’s report no.253: Managing School Infrastructure|d55d562e-2c52-4c3e-98ff-121648715ed7</vt:lpwstr>
  </property>
  <property fmtid="{D5CDD505-2E9C-101B-9397-08002B2CF9AE}" pid="6" name="House">
    <vt:lpwstr>1;#Legislative Assembly|6c673155-7d05-493d-b777-dc8304e4811b</vt:lpwstr>
  </property>
  <property fmtid="{D5CDD505-2E9C-101B-9397-08002B2CF9AE}" pid="7" name="Committee">
    <vt:lpwstr>29;#Public Accounts and Estimates Committee|9ef73017-2d70-4947-8d4e-f8dcfd4e6934</vt:lpwstr>
  </property>
  <property fmtid="{D5CDD505-2E9C-101B-9397-08002B2CF9AE}" pid="8" name="_dlc_DocIdItemGuid">
    <vt:lpwstr>58a36f8a-612c-4047-8f62-f174e7dbf86d</vt:lpwstr>
  </property>
  <property fmtid="{D5CDD505-2E9C-101B-9397-08002B2CF9AE}" pid="9" name="_docset_NoMedatataSyncRequired">
    <vt:lpwstr>False</vt:lpwstr>
  </property>
</Properties>
</file>