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1" r:id="rId1"/>
  </p:sldMasterIdLst>
  <p:notesMasterIdLst>
    <p:notesMasterId r:id="rId15"/>
  </p:notesMasterIdLst>
  <p:sldIdLst>
    <p:sldId id="265" r:id="rId2"/>
    <p:sldId id="1150" r:id="rId3"/>
    <p:sldId id="277" r:id="rId4"/>
    <p:sldId id="1149" r:id="rId5"/>
    <p:sldId id="1141" r:id="rId6"/>
    <p:sldId id="1139" r:id="rId7"/>
    <p:sldId id="1142" r:id="rId8"/>
    <p:sldId id="1144" r:id="rId9"/>
    <p:sldId id="1140" r:id="rId10"/>
    <p:sldId id="1145" r:id="rId11"/>
    <p:sldId id="272" r:id="rId12"/>
    <p:sldId id="1146" r:id="rId13"/>
    <p:sldId id="1147" r:id="rId14"/>
  </p:sldIdLst>
  <p:sldSz cx="12192000" cy="6858000"/>
  <p:notesSz cx="6858000" cy="9144000"/>
  <p:embeddedFontLst>
    <p:embeddedFont>
      <p:font typeface="Arial Narrow" panose="020B0606020202030204" pitchFamily="34" charset="0"/>
      <p:regular r:id="rId16"/>
      <p:bold r:id="rId17"/>
      <p:italic r:id="rId18"/>
      <p:boldItalic r:id="rId19"/>
    </p:embeddedFont>
    <p:embeddedFont>
      <p:font typeface="DM Sans" pitchFamily="2" charset="0"/>
      <p:regular r:id="rId20"/>
      <p:bold r:id="rId21"/>
      <p:italic r:id="rId22"/>
      <p:boldItalic r:id="rId23"/>
    </p:embeddedFont>
    <p:embeddedFont>
      <p:font typeface="Roboto" panose="02000000000000000000" pitchFamily="2" charset="0"/>
      <p:regular r:id="rId24"/>
      <p:bold r:id="rId25"/>
      <p:italic r:id="rId26"/>
      <p:boldItalic r:id="rId27"/>
    </p:embeddedFont>
    <p:embeddedFont>
      <p:font typeface="Roboto Condensed" panose="02000000000000000000" pitchFamily="2" charset="0"/>
      <p:regular r:id="rId28"/>
      <p:bold r:id="rId29"/>
      <p:italic r:id="rId30"/>
      <p:boldItalic r:id="rId31"/>
    </p:embeddedFont>
    <p:embeddedFont>
      <p:font typeface="Roboto Light" panose="02000000000000000000" pitchFamily="2" charset="0"/>
      <p:regular r:id="rId32"/>
      <p:italic r:id="rId33"/>
    </p:embeddedFont>
    <p:embeddedFont>
      <p:font typeface="Roboto Medium" panose="02000000000000000000" pitchFamily="2"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85BA33-643A-C90F-0B47-CE5E0607C192}" name="Kiera Staley" initials="KS" userId="S::KStaley@ltu.edu.au::d8f7f0fc-5951-45d6-a8c3-ba2acfe22103" providerId="AD"/>
  <p188:author id="{56BC7B6F-6841-5B44-3FAD-5238284286FE}" name="Merryn Sherwood" initials="MS" userId="S::msherwood@ltu.edu.au::1f09c5e8-0675-4dd6-a02d-142e6428e743" providerId="AD"/>
  <p188:author id="{5C6EE4EE-1585-0DED-313A-6BF1733181E2}" name="Alex Donaldson" initials="AD" userId="S::A2Donaldson@ltu.edu.au::00b6c17c-1566-47ec-8e0a-a89da71d3b7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iane Pearse" initials="DP" lastIdx="4" clrIdx="0">
    <p:extLst>
      <p:ext uri="{19B8F6BF-5375-455C-9EA6-DF929625EA0E}">
        <p15:presenceInfo xmlns:p15="http://schemas.microsoft.com/office/powerpoint/2012/main" userId="S::dpearse@ltu.edu.au::db73600d-0509-49f5-a383-d927584180a1" providerId="AD"/>
      </p:ext>
    </p:extLst>
  </p:cmAuthor>
  <p:cmAuthor id="2" name="Tanya Lyon" initials="TL" lastIdx="4" clrIdx="1">
    <p:extLst>
      <p:ext uri="{19B8F6BF-5375-455C-9EA6-DF929625EA0E}">
        <p15:presenceInfo xmlns:p15="http://schemas.microsoft.com/office/powerpoint/2012/main" userId="S::tlyon@ltu.edu.au::42901ed7-a074-4481-a55c-4f9e636548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A106B1-FB8F-4EF9-B074-58B8E2353527}" v="1207" dt="2024-02-26T22:51:29.8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36"/>
    <p:restoredTop sz="64865" autoAdjust="0"/>
  </p:normalViewPr>
  <p:slideViewPr>
    <p:cSldViewPr snapToGrid="0" snapToObjects="1">
      <p:cViewPr varScale="1">
        <p:scale>
          <a:sx n="74" d="100"/>
          <a:sy n="74" d="100"/>
        </p:scale>
        <p:origin x="22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heme" Target="theme/theme1.xml"/><Relationship Id="rId21" Type="http://schemas.openxmlformats.org/officeDocument/2006/relationships/font" Target="fonts/font6.fntdata"/><Relationship Id="rId34" Type="http://schemas.openxmlformats.org/officeDocument/2006/relationships/font" Target="fonts/font19.fntdata"/><Relationship Id="rId42" Type="http://schemas.microsoft.com/office/2015/10/relationships/revisionInfo" Target="revisionInfo.xml"/><Relationship Id="rId47"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1.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presProps" Target="presProps.xml"/><Relationship Id="rId40" Type="http://schemas.openxmlformats.org/officeDocument/2006/relationships/tableStyles" Target="tableStyle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microsoft.com/office/2018/10/relationships/authors" Target="authors.xml"/><Relationship Id="rId48" Type="http://schemas.openxmlformats.org/officeDocument/2006/relationships/customXml" Target="../customXml/item5.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viewProps" Target="viewProps.xml"/><Relationship Id="rId46" Type="http://schemas.openxmlformats.org/officeDocument/2006/relationships/customXml" Target="../customXml/item3.xml"/><Relationship Id="rId20" Type="http://schemas.openxmlformats.org/officeDocument/2006/relationships/font" Target="fonts/font5.fntdata"/><Relationship Id="rId4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a Thomson" userId="6b800405-0e84-4ba7-9c8c-6cc3eb94001f" providerId="ADAL" clId="{92A106B1-FB8F-4EF9-B074-58B8E2353527}"/>
    <pc:docChg chg="undo custSel addSld delSld modSld sldOrd">
      <pc:chgData name="Alana Thomson" userId="6b800405-0e84-4ba7-9c8c-6cc3eb94001f" providerId="ADAL" clId="{92A106B1-FB8F-4EF9-B074-58B8E2353527}" dt="2024-02-26T22:57:01.017" v="11577" actId="404"/>
      <pc:docMkLst>
        <pc:docMk/>
      </pc:docMkLst>
      <pc:sldChg chg="addSp delSp modSp mod">
        <pc:chgData name="Alana Thomson" userId="6b800405-0e84-4ba7-9c8c-6cc3eb94001f" providerId="ADAL" clId="{92A106B1-FB8F-4EF9-B074-58B8E2353527}" dt="2024-02-26T22:38:29.303" v="9554" actId="1076"/>
        <pc:sldMkLst>
          <pc:docMk/>
          <pc:sldMk cId="2984712797" sldId="265"/>
        </pc:sldMkLst>
        <pc:spChg chg="mod">
          <ac:chgData name="Alana Thomson" userId="6b800405-0e84-4ba7-9c8c-6cc3eb94001f" providerId="ADAL" clId="{92A106B1-FB8F-4EF9-B074-58B8E2353527}" dt="2024-02-26T07:10:04.933" v="7723" actId="20577"/>
          <ac:spMkLst>
            <pc:docMk/>
            <pc:sldMk cId="2984712797" sldId="265"/>
            <ac:spMk id="2" creationId="{EC25FCDF-7020-EB43-92EC-F4F5111E0327}"/>
          </ac:spMkLst>
        </pc:spChg>
        <pc:spChg chg="mod">
          <ac:chgData name="Alana Thomson" userId="6b800405-0e84-4ba7-9c8c-6cc3eb94001f" providerId="ADAL" clId="{92A106B1-FB8F-4EF9-B074-58B8E2353527}" dt="2024-02-26T22:38:24.374" v="9553" actId="14100"/>
          <ac:spMkLst>
            <pc:docMk/>
            <pc:sldMk cId="2984712797" sldId="265"/>
            <ac:spMk id="4" creationId="{BDD1EC6B-211E-1DEA-7D9A-B6689FE4D613}"/>
          </ac:spMkLst>
        </pc:spChg>
        <pc:spChg chg="del">
          <ac:chgData name="Alana Thomson" userId="6b800405-0e84-4ba7-9c8c-6cc3eb94001f" providerId="ADAL" clId="{92A106B1-FB8F-4EF9-B074-58B8E2353527}" dt="2024-02-26T06:36:37.201" v="6414" actId="931"/>
          <ac:spMkLst>
            <pc:docMk/>
            <pc:sldMk cId="2984712797" sldId="265"/>
            <ac:spMk id="8" creationId="{530DE699-B662-BED4-7F3B-034508C1C60A}"/>
          </ac:spMkLst>
        </pc:spChg>
        <pc:picChg chg="add mod ord">
          <ac:chgData name="Alana Thomson" userId="6b800405-0e84-4ba7-9c8c-6cc3eb94001f" providerId="ADAL" clId="{92A106B1-FB8F-4EF9-B074-58B8E2353527}" dt="2024-02-26T22:38:29.303" v="9554" actId="1076"/>
          <ac:picMkLst>
            <pc:docMk/>
            <pc:sldMk cId="2984712797" sldId="265"/>
            <ac:picMk id="6" creationId="{536071A2-312E-B21C-2C39-2A868ECF181A}"/>
          </ac:picMkLst>
        </pc:picChg>
        <pc:picChg chg="add mod">
          <ac:chgData name="Alana Thomson" userId="6b800405-0e84-4ba7-9c8c-6cc3eb94001f" providerId="ADAL" clId="{92A106B1-FB8F-4EF9-B074-58B8E2353527}" dt="2024-02-26T07:09:01.762" v="7705" actId="1076"/>
          <ac:picMkLst>
            <pc:docMk/>
            <pc:sldMk cId="2984712797" sldId="265"/>
            <ac:picMk id="7" creationId="{B1C201D8-5A4B-13F7-0AAB-B195E072CEE9}"/>
          </ac:picMkLst>
        </pc:picChg>
        <pc:picChg chg="del mod">
          <ac:chgData name="Alana Thomson" userId="6b800405-0e84-4ba7-9c8c-6cc3eb94001f" providerId="ADAL" clId="{92A106B1-FB8F-4EF9-B074-58B8E2353527}" dt="2024-02-26T07:08:00.462" v="7691" actId="478"/>
          <ac:picMkLst>
            <pc:docMk/>
            <pc:sldMk cId="2984712797" sldId="265"/>
            <ac:picMk id="9" creationId="{FFCAD13E-4AF2-CA4E-EA30-F0ADA770B73A}"/>
          </ac:picMkLst>
        </pc:picChg>
        <pc:picChg chg="add mod modCrop">
          <ac:chgData name="Alana Thomson" userId="6b800405-0e84-4ba7-9c8c-6cc3eb94001f" providerId="ADAL" clId="{92A106B1-FB8F-4EF9-B074-58B8E2353527}" dt="2024-02-26T07:09:01.762" v="7705" actId="1076"/>
          <ac:picMkLst>
            <pc:docMk/>
            <pc:sldMk cId="2984712797" sldId="265"/>
            <ac:picMk id="10" creationId="{F6199B60-FFD7-8202-87A8-5509234A4AFC}"/>
          </ac:picMkLst>
        </pc:picChg>
        <pc:picChg chg="add mod">
          <ac:chgData name="Alana Thomson" userId="6b800405-0e84-4ba7-9c8c-6cc3eb94001f" providerId="ADAL" clId="{92A106B1-FB8F-4EF9-B074-58B8E2353527}" dt="2024-02-26T07:09:01.762" v="7705" actId="1076"/>
          <ac:picMkLst>
            <pc:docMk/>
            <pc:sldMk cId="2984712797" sldId="265"/>
            <ac:picMk id="11" creationId="{D7E34DAA-F41F-6881-E977-2F726A0D0812}"/>
          </ac:picMkLst>
        </pc:picChg>
      </pc:sldChg>
      <pc:sldChg chg="ord">
        <pc:chgData name="Alana Thomson" userId="6b800405-0e84-4ba7-9c8c-6cc3eb94001f" providerId="ADAL" clId="{92A106B1-FB8F-4EF9-B074-58B8E2353527}" dt="2024-02-26T06:30:06.278" v="6340"/>
        <pc:sldMkLst>
          <pc:docMk/>
          <pc:sldMk cId="1088504055" sldId="272"/>
        </pc:sldMkLst>
      </pc:sldChg>
      <pc:sldChg chg="del">
        <pc:chgData name="Alana Thomson" userId="6b800405-0e84-4ba7-9c8c-6cc3eb94001f" providerId="ADAL" clId="{92A106B1-FB8F-4EF9-B074-58B8E2353527}" dt="2024-02-26T00:44:29.204" v="155" actId="47"/>
        <pc:sldMkLst>
          <pc:docMk/>
          <pc:sldMk cId="1226684664" sldId="274"/>
        </pc:sldMkLst>
      </pc:sldChg>
      <pc:sldChg chg="addSp delSp modSp mod modClrScheme chgLayout modNotesTx">
        <pc:chgData name="Alana Thomson" userId="6b800405-0e84-4ba7-9c8c-6cc3eb94001f" providerId="ADAL" clId="{92A106B1-FB8F-4EF9-B074-58B8E2353527}" dt="2024-02-26T07:18:52.177" v="8170" actId="20577"/>
        <pc:sldMkLst>
          <pc:docMk/>
          <pc:sldMk cId="1275663385" sldId="277"/>
        </pc:sldMkLst>
        <pc:spChg chg="mod ord">
          <ac:chgData name="Alana Thomson" userId="6b800405-0e84-4ba7-9c8c-6cc3eb94001f" providerId="ADAL" clId="{92A106B1-FB8F-4EF9-B074-58B8E2353527}" dt="2024-02-26T06:43:11.237" v="6740" actId="14100"/>
          <ac:spMkLst>
            <pc:docMk/>
            <pc:sldMk cId="1275663385" sldId="277"/>
            <ac:spMk id="2" creationId="{26EF5A02-6955-0C4E-8C73-C8BCC49DA340}"/>
          </ac:spMkLst>
        </pc:spChg>
        <pc:spChg chg="mod ord">
          <ac:chgData name="Alana Thomson" userId="6b800405-0e84-4ba7-9c8c-6cc3eb94001f" providerId="ADAL" clId="{92A106B1-FB8F-4EF9-B074-58B8E2353527}" dt="2024-02-26T00:45:07.306" v="156" actId="700"/>
          <ac:spMkLst>
            <pc:docMk/>
            <pc:sldMk cId="1275663385" sldId="277"/>
            <ac:spMk id="3" creationId="{191C8CA3-D9AA-E641-AFCA-C4F6B8BA6AE8}"/>
          </ac:spMkLst>
        </pc:spChg>
        <pc:spChg chg="del mod ord">
          <ac:chgData name="Alana Thomson" userId="6b800405-0e84-4ba7-9c8c-6cc3eb94001f" providerId="ADAL" clId="{92A106B1-FB8F-4EF9-B074-58B8E2353527}" dt="2024-02-26T00:45:23.914" v="170" actId="3680"/>
          <ac:spMkLst>
            <pc:docMk/>
            <pc:sldMk cId="1275663385" sldId="277"/>
            <ac:spMk id="4" creationId="{5D37652D-7A67-2B4B-AE12-C5E4A390EA29}"/>
          </ac:spMkLst>
        </pc:spChg>
        <pc:spChg chg="del mod ord">
          <ac:chgData name="Alana Thomson" userId="6b800405-0e84-4ba7-9c8c-6cc3eb94001f" providerId="ADAL" clId="{92A106B1-FB8F-4EF9-B074-58B8E2353527}" dt="2024-02-26T00:45:09.702" v="157" actId="478"/>
          <ac:spMkLst>
            <pc:docMk/>
            <pc:sldMk cId="1275663385" sldId="277"/>
            <ac:spMk id="5" creationId="{E72D84CD-4248-D44F-9FB6-D6EB3C5A51CB}"/>
          </ac:spMkLst>
        </pc:spChg>
        <pc:spChg chg="del mod ord">
          <ac:chgData name="Alana Thomson" userId="6b800405-0e84-4ba7-9c8c-6cc3eb94001f" providerId="ADAL" clId="{92A106B1-FB8F-4EF9-B074-58B8E2353527}" dt="2024-02-26T00:45:14.164" v="159" actId="478"/>
          <ac:spMkLst>
            <pc:docMk/>
            <pc:sldMk cId="1275663385" sldId="277"/>
            <ac:spMk id="6" creationId="{5B862C67-1E15-9177-5B74-5DE80D0FE5B9}"/>
          </ac:spMkLst>
        </pc:spChg>
        <pc:spChg chg="add mod ord">
          <ac:chgData name="Alana Thomson" userId="6b800405-0e84-4ba7-9c8c-6cc3eb94001f" providerId="ADAL" clId="{92A106B1-FB8F-4EF9-B074-58B8E2353527}" dt="2024-02-26T07:07:01.483" v="7681" actId="255"/>
          <ac:spMkLst>
            <pc:docMk/>
            <pc:sldMk cId="1275663385" sldId="277"/>
            <ac:spMk id="11" creationId="{21D9D896-DA79-F33F-7BB7-7D8A47D91283}"/>
          </ac:spMkLst>
        </pc:spChg>
        <pc:graphicFrameChg chg="add del mod ord modGraphic">
          <ac:chgData name="Alana Thomson" userId="6b800405-0e84-4ba7-9c8c-6cc3eb94001f" providerId="ADAL" clId="{92A106B1-FB8F-4EF9-B074-58B8E2353527}" dt="2024-02-26T00:46:10.637" v="178" actId="478"/>
          <ac:graphicFrameMkLst>
            <pc:docMk/>
            <pc:sldMk cId="1275663385" sldId="277"/>
            <ac:graphicFrameMk id="7" creationId="{37AF13BA-5137-A75D-E3FD-DDF66C707051}"/>
          </ac:graphicFrameMkLst>
        </pc:graphicFrameChg>
        <pc:picChg chg="add del mod modCrop">
          <ac:chgData name="Alana Thomson" userId="6b800405-0e84-4ba7-9c8c-6cc3eb94001f" providerId="ADAL" clId="{92A106B1-FB8F-4EF9-B074-58B8E2353527}" dt="2024-02-26T00:46:21.349" v="180" actId="21"/>
          <ac:picMkLst>
            <pc:docMk/>
            <pc:sldMk cId="1275663385" sldId="277"/>
            <ac:picMk id="9" creationId="{F3B93AC6-00AD-1F70-2045-6ECD9FC4C390}"/>
          </ac:picMkLst>
        </pc:picChg>
        <pc:picChg chg="add mod modCrop">
          <ac:chgData name="Alana Thomson" userId="6b800405-0e84-4ba7-9c8c-6cc3eb94001f" providerId="ADAL" clId="{92A106B1-FB8F-4EF9-B074-58B8E2353527}" dt="2024-02-26T06:52:56.815" v="6882" actId="1076"/>
          <ac:picMkLst>
            <pc:docMk/>
            <pc:sldMk cId="1275663385" sldId="277"/>
            <ac:picMk id="13" creationId="{76EDF285-33C8-F1D3-7F19-275BD248E3E3}"/>
          </ac:picMkLst>
        </pc:picChg>
        <pc:picChg chg="add mod modCrop">
          <ac:chgData name="Alana Thomson" userId="6b800405-0e84-4ba7-9c8c-6cc3eb94001f" providerId="ADAL" clId="{92A106B1-FB8F-4EF9-B074-58B8E2353527}" dt="2024-02-26T06:52:59.499" v="6883" actId="1076"/>
          <ac:picMkLst>
            <pc:docMk/>
            <pc:sldMk cId="1275663385" sldId="277"/>
            <ac:picMk id="15" creationId="{767B0C9B-C729-97DD-E0E4-1079DD9985BF}"/>
          </ac:picMkLst>
        </pc:picChg>
        <pc:picChg chg="add mod modCrop">
          <ac:chgData name="Alana Thomson" userId="6b800405-0e84-4ba7-9c8c-6cc3eb94001f" providerId="ADAL" clId="{92A106B1-FB8F-4EF9-B074-58B8E2353527}" dt="2024-02-26T06:53:03.804" v="6884" actId="1076"/>
          <ac:picMkLst>
            <pc:docMk/>
            <pc:sldMk cId="1275663385" sldId="277"/>
            <ac:picMk id="17" creationId="{C687E272-4BC0-29F5-E7D9-942506A8E488}"/>
          </ac:picMkLst>
        </pc:picChg>
      </pc:sldChg>
      <pc:sldChg chg="del">
        <pc:chgData name="Alana Thomson" userId="6b800405-0e84-4ba7-9c8c-6cc3eb94001f" providerId="ADAL" clId="{92A106B1-FB8F-4EF9-B074-58B8E2353527}" dt="2024-02-26T06:30:23.217" v="6344" actId="47"/>
        <pc:sldMkLst>
          <pc:docMk/>
          <pc:sldMk cId="1085610269" sldId="1117"/>
        </pc:sldMkLst>
      </pc:sldChg>
      <pc:sldChg chg="addSp delSp modSp del mod ord chgLayout modNotesTx">
        <pc:chgData name="Alana Thomson" userId="6b800405-0e84-4ba7-9c8c-6cc3eb94001f" providerId="ADAL" clId="{92A106B1-FB8F-4EF9-B074-58B8E2353527}" dt="2024-02-26T06:29:58.864" v="6337" actId="47"/>
        <pc:sldMkLst>
          <pc:docMk/>
          <pc:sldMk cId="76732164" sldId="1129"/>
        </pc:sldMkLst>
        <pc:spChg chg="del mod">
          <ac:chgData name="Alana Thomson" userId="6b800405-0e84-4ba7-9c8c-6cc3eb94001f" providerId="ADAL" clId="{92A106B1-FB8F-4EF9-B074-58B8E2353527}" dt="2024-02-26T01:03:06.389" v="1498" actId="478"/>
          <ac:spMkLst>
            <pc:docMk/>
            <pc:sldMk cId="76732164" sldId="1129"/>
            <ac:spMk id="2" creationId="{A2FCCE70-A6AF-036C-8463-2F6FE396679A}"/>
          </ac:spMkLst>
        </pc:spChg>
        <pc:spChg chg="mod ord">
          <ac:chgData name="Alana Thomson" userId="6b800405-0e84-4ba7-9c8c-6cc3eb94001f" providerId="ADAL" clId="{92A106B1-FB8F-4EF9-B074-58B8E2353527}" dt="2024-02-26T01:03:03.235" v="1497" actId="700"/>
          <ac:spMkLst>
            <pc:docMk/>
            <pc:sldMk cId="76732164" sldId="1129"/>
            <ac:spMk id="3" creationId="{82DE2798-EC84-20C4-FACE-8D30ECDEC2B1}"/>
          </ac:spMkLst>
        </pc:spChg>
        <pc:spChg chg="add mod ord">
          <ac:chgData name="Alana Thomson" userId="6b800405-0e84-4ba7-9c8c-6cc3eb94001f" providerId="ADAL" clId="{92A106B1-FB8F-4EF9-B074-58B8E2353527}" dt="2024-02-26T01:16:31.579" v="2393" actId="20577"/>
          <ac:spMkLst>
            <pc:docMk/>
            <pc:sldMk cId="76732164" sldId="1129"/>
            <ac:spMk id="4" creationId="{90E343F1-58F0-71F6-BE95-32CCB7D6061A}"/>
          </ac:spMkLst>
        </pc:spChg>
        <pc:spChg chg="mod ord">
          <ac:chgData name="Alana Thomson" userId="6b800405-0e84-4ba7-9c8c-6cc3eb94001f" providerId="ADAL" clId="{92A106B1-FB8F-4EF9-B074-58B8E2353527}" dt="2024-02-26T01:03:03.235" v="1497" actId="700"/>
          <ac:spMkLst>
            <pc:docMk/>
            <pc:sldMk cId="76732164" sldId="1129"/>
            <ac:spMk id="5" creationId="{88CDCD6F-4BF8-0DD5-9EF1-731A86BBD4D2}"/>
          </ac:spMkLst>
        </pc:spChg>
        <pc:spChg chg="add del mod ord">
          <ac:chgData name="Alana Thomson" userId="6b800405-0e84-4ba7-9c8c-6cc3eb94001f" providerId="ADAL" clId="{92A106B1-FB8F-4EF9-B074-58B8E2353527}" dt="2024-02-26T01:03:08.133" v="1500" actId="478"/>
          <ac:spMkLst>
            <pc:docMk/>
            <pc:sldMk cId="76732164" sldId="1129"/>
            <ac:spMk id="6" creationId="{77679852-EF42-4889-AE54-8CE17E1138C9}"/>
          </ac:spMkLst>
        </pc:spChg>
        <pc:spChg chg="add mod ord">
          <ac:chgData name="Alana Thomson" userId="6b800405-0e84-4ba7-9c8c-6cc3eb94001f" providerId="ADAL" clId="{92A106B1-FB8F-4EF9-B074-58B8E2353527}" dt="2024-02-26T01:13:03.053" v="1896" actId="6549"/>
          <ac:spMkLst>
            <pc:docMk/>
            <pc:sldMk cId="76732164" sldId="1129"/>
            <ac:spMk id="7" creationId="{B8232A24-07F6-D195-F82C-FE00B6DB140C}"/>
          </ac:spMkLst>
        </pc:spChg>
        <pc:spChg chg="add del mod ord">
          <ac:chgData name="Alana Thomson" userId="6b800405-0e84-4ba7-9c8c-6cc3eb94001f" providerId="ADAL" clId="{92A106B1-FB8F-4EF9-B074-58B8E2353527}" dt="2024-02-26T01:03:07.189" v="1499" actId="478"/>
          <ac:spMkLst>
            <pc:docMk/>
            <pc:sldMk cId="76732164" sldId="1129"/>
            <ac:spMk id="8" creationId="{06E38B02-D3AA-F709-98AB-A99DDD939444}"/>
          </ac:spMkLst>
        </pc:spChg>
        <pc:spChg chg="mod ord">
          <ac:chgData name="Alana Thomson" userId="6b800405-0e84-4ba7-9c8c-6cc3eb94001f" providerId="ADAL" clId="{92A106B1-FB8F-4EF9-B074-58B8E2353527}" dt="2024-02-26T01:14:07.259" v="2059" actId="20577"/>
          <ac:spMkLst>
            <pc:docMk/>
            <pc:sldMk cId="76732164" sldId="1129"/>
            <ac:spMk id="14" creationId="{8F0D64EF-C491-B0AA-FF30-C35B9EBF9B6B}"/>
          </ac:spMkLst>
        </pc:spChg>
      </pc:sldChg>
      <pc:sldChg chg="del">
        <pc:chgData name="Alana Thomson" userId="6b800405-0e84-4ba7-9c8c-6cc3eb94001f" providerId="ADAL" clId="{92A106B1-FB8F-4EF9-B074-58B8E2353527}" dt="2024-02-26T06:30:03.425" v="6338" actId="47"/>
        <pc:sldMkLst>
          <pc:docMk/>
          <pc:sldMk cId="1677256415" sldId="1130"/>
        </pc:sldMkLst>
      </pc:sldChg>
      <pc:sldChg chg="del">
        <pc:chgData name="Alana Thomson" userId="6b800405-0e84-4ba7-9c8c-6cc3eb94001f" providerId="ADAL" clId="{92A106B1-FB8F-4EF9-B074-58B8E2353527}" dt="2024-02-26T06:30:10.994" v="6342" actId="47"/>
        <pc:sldMkLst>
          <pc:docMk/>
          <pc:sldMk cId="1465567427" sldId="1131"/>
        </pc:sldMkLst>
      </pc:sldChg>
      <pc:sldChg chg="del">
        <pc:chgData name="Alana Thomson" userId="6b800405-0e84-4ba7-9c8c-6cc3eb94001f" providerId="ADAL" clId="{92A106B1-FB8F-4EF9-B074-58B8E2353527}" dt="2024-02-26T06:30:11.556" v="6343" actId="47"/>
        <pc:sldMkLst>
          <pc:docMk/>
          <pc:sldMk cId="2540126391" sldId="1132"/>
        </pc:sldMkLst>
      </pc:sldChg>
      <pc:sldChg chg="del">
        <pc:chgData name="Alana Thomson" userId="6b800405-0e84-4ba7-9c8c-6cc3eb94001f" providerId="ADAL" clId="{92A106B1-FB8F-4EF9-B074-58B8E2353527}" dt="2024-02-26T06:30:03.425" v="6338" actId="47"/>
        <pc:sldMkLst>
          <pc:docMk/>
          <pc:sldMk cId="3633188901" sldId="1133"/>
        </pc:sldMkLst>
      </pc:sldChg>
      <pc:sldChg chg="del">
        <pc:chgData name="Alana Thomson" userId="6b800405-0e84-4ba7-9c8c-6cc3eb94001f" providerId="ADAL" clId="{92A106B1-FB8F-4EF9-B074-58B8E2353527}" dt="2024-02-26T06:30:10.226" v="6341" actId="47"/>
        <pc:sldMkLst>
          <pc:docMk/>
          <pc:sldMk cId="3255680505" sldId="1134"/>
        </pc:sldMkLst>
      </pc:sldChg>
      <pc:sldChg chg="del">
        <pc:chgData name="Alana Thomson" userId="6b800405-0e84-4ba7-9c8c-6cc3eb94001f" providerId="ADAL" clId="{92A106B1-FB8F-4EF9-B074-58B8E2353527}" dt="2024-02-26T06:30:03.425" v="6338" actId="47"/>
        <pc:sldMkLst>
          <pc:docMk/>
          <pc:sldMk cId="4210043586" sldId="1135"/>
        </pc:sldMkLst>
      </pc:sldChg>
      <pc:sldChg chg="del">
        <pc:chgData name="Alana Thomson" userId="6b800405-0e84-4ba7-9c8c-6cc3eb94001f" providerId="ADAL" clId="{92A106B1-FB8F-4EF9-B074-58B8E2353527}" dt="2024-02-26T06:30:03.425" v="6338" actId="47"/>
        <pc:sldMkLst>
          <pc:docMk/>
          <pc:sldMk cId="4162544213" sldId="1136"/>
        </pc:sldMkLst>
      </pc:sldChg>
      <pc:sldChg chg="addSp delSp modSp del mod ord modClrScheme chgLayout modNotesTx">
        <pc:chgData name="Alana Thomson" userId="6b800405-0e84-4ba7-9c8c-6cc3eb94001f" providerId="ADAL" clId="{92A106B1-FB8F-4EF9-B074-58B8E2353527}" dt="2024-02-26T06:37:38.064" v="6520" actId="47"/>
        <pc:sldMkLst>
          <pc:docMk/>
          <pc:sldMk cId="3757467038" sldId="1137"/>
        </pc:sldMkLst>
        <pc:spChg chg="del">
          <ac:chgData name="Alana Thomson" userId="6b800405-0e84-4ba7-9c8c-6cc3eb94001f" providerId="ADAL" clId="{92A106B1-FB8F-4EF9-B074-58B8E2353527}" dt="2024-02-26T00:47:32.672" v="237" actId="478"/>
          <ac:spMkLst>
            <pc:docMk/>
            <pc:sldMk cId="3757467038" sldId="1137"/>
            <ac:spMk id="2" creationId="{20E2E7FA-5232-89A8-6535-1E519A6CC97E}"/>
          </ac:spMkLst>
        </pc:spChg>
        <pc:spChg chg="add del mod ord">
          <ac:chgData name="Alana Thomson" userId="6b800405-0e84-4ba7-9c8c-6cc3eb94001f" providerId="ADAL" clId="{92A106B1-FB8F-4EF9-B074-58B8E2353527}" dt="2024-02-26T00:47:40.523" v="239" actId="700"/>
          <ac:spMkLst>
            <pc:docMk/>
            <pc:sldMk cId="3757467038" sldId="1137"/>
            <ac:spMk id="4" creationId="{F50F8C88-41F1-CB70-16E0-D4C3F57D79B0}"/>
          </ac:spMkLst>
        </pc:spChg>
        <pc:spChg chg="mod ord">
          <ac:chgData name="Alana Thomson" userId="6b800405-0e84-4ba7-9c8c-6cc3eb94001f" providerId="ADAL" clId="{92A106B1-FB8F-4EF9-B074-58B8E2353527}" dt="2024-02-26T00:53:33.008" v="595" actId="700"/>
          <ac:spMkLst>
            <pc:docMk/>
            <pc:sldMk cId="3757467038" sldId="1137"/>
            <ac:spMk id="5" creationId="{28087ADB-E5BA-CEC5-B032-D4D86F5DA26A}"/>
          </ac:spMkLst>
        </pc:spChg>
        <pc:spChg chg="add del mod ord">
          <ac:chgData name="Alana Thomson" userId="6b800405-0e84-4ba7-9c8c-6cc3eb94001f" providerId="ADAL" clId="{92A106B1-FB8F-4EF9-B074-58B8E2353527}" dt="2024-02-26T00:53:33.008" v="595" actId="700"/>
          <ac:spMkLst>
            <pc:docMk/>
            <pc:sldMk cId="3757467038" sldId="1137"/>
            <ac:spMk id="6" creationId="{4B9C792A-41C5-1073-A987-BD840809F546}"/>
          </ac:spMkLst>
        </pc:spChg>
        <pc:spChg chg="add del mod ord">
          <ac:chgData name="Alana Thomson" userId="6b800405-0e84-4ba7-9c8c-6cc3eb94001f" providerId="ADAL" clId="{92A106B1-FB8F-4EF9-B074-58B8E2353527}" dt="2024-02-26T00:53:40.275" v="596" actId="478"/>
          <ac:spMkLst>
            <pc:docMk/>
            <pc:sldMk cId="3757467038" sldId="1137"/>
            <ac:spMk id="7" creationId="{023C47F3-8AAB-0893-A8FF-E0306CACBF49}"/>
          </ac:spMkLst>
        </pc:spChg>
        <pc:spChg chg="add mod ord">
          <ac:chgData name="Alana Thomson" userId="6b800405-0e84-4ba7-9c8c-6cc3eb94001f" providerId="ADAL" clId="{92A106B1-FB8F-4EF9-B074-58B8E2353527}" dt="2024-02-26T01:07:11.664" v="1759" actId="113"/>
          <ac:spMkLst>
            <pc:docMk/>
            <pc:sldMk cId="3757467038" sldId="1137"/>
            <ac:spMk id="8" creationId="{F25C302B-22DF-F31F-F4B7-6BC39B794900}"/>
          </ac:spMkLst>
        </pc:spChg>
        <pc:spChg chg="add mod ord">
          <ac:chgData name="Alana Thomson" userId="6b800405-0e84-4ba7-9c8c-6cc3eb94001f" providerId="ADAL" clId="{92A106B1-FB8F-4EF9-B074-58B8E2353527}" dt="2024-02-26T01:07:03.698" v="1757" actId="2711"/>
          <ac:spMkLst>
            <pc:docMk/>
            <pc:sldMk cId="3757467038" sldId="1137"/>
            <ac:spMk id="9" creationId="{D3EDF73E-DEBB-FD80-F739-B3414D8AE13D}"/>
          </ac:spMkLst>
        </pc:spChg>
        <pc:spChg chg="add mod ord">
          <ac:chgData name="Alana Thomson" userId="6b800405-0e84-4ba7-9c8c-6cc3eb94001f" providerId="ADAL" clId="{92A106B1-FB8F-4EF9-B074-58B8E2353527}" dt="2024-02-26T01:07:00.955" v="1756" actId="2711"/>
          <ac:spMkLst>
            <pc:docMk/>
            <pc:sldMk cId="3757467038" sldId="1137"/>
            <ac:spMk id="10" creationId="{903B380C-DC8A-D410-D241-C39623600CF2}"/>
          </ac:spMkLst>
        </pc:spChg>
        <pc:spChg chg="add del mod ord">
          <ac:chgData name="Alana Thomson" userId="6b800405-0e84-4ba7-9c8c-6cc3eb94001f" providerId="ADAL" clId="{92A106B1-FB8F-4EF9-B074-58B8E2353527}" dt="2024-02-26T00:59:41.492" v="1229" actId="478"/>
          <ac:spMkLst>
            <pc:docMk/>
            <pc:sldMk cId="3757467038" sldId="1137"/>
            <ac:spMk id="12" creationId="{B77CA217-6426-87B0-6448-E702DCDE6739}"/>
          </ac:spMkLst>
        </pc:spChg>
        <pc:spChg chg="add del mod">
          <ac:chgData name="Alana Thomson" userId="6b800405-0e84-4ba7-9c8c-6cc3eb94001f" providerId="ADAL" clId="{92A106B1-FB8F-4EF9-B074-58B8E2353527}" dt="2024-02-26T00:59:42.619" v="1230" actId="478"/>
          <ac:spMkLst>
            <pc:docMk/>
            <pc:sldMk cId="3757467038" sldId="1137"/>
            <ac:spMk id="14" creationId="{638AEBD2-77C4-2979-CBEE-370A3FF207A1}"/>
          </ac:spMkLst>
        </pc:spChg>
        <pc:graphicFrameChg chg="del">
          <ac:chgData name="Alana Thomson" userId="6b800405-0e84-4ba7-9c8c-6cc3eb94001f" providerId="ADAL" clId="{92A106B1-FB8F-4EF9-B074-58B8E2353527}" dt="2024-02-26T00:47:34.126" v="238" actId="478"/>
          <ac:graphicFrameMkLst>
            <pc:docMk/>
            <pc:sldMk cId="3757467038" sldId="1137"/>
            <ac:graphicFrameMk id="11" creationId="{C0E8428B-F0A9-1E6B-6A50-9DE7D566D56B}"/>
          </ac:graphicFrameMkLst>
        </pc:graphicFrameChg>
      </pc:sldChg>
      <pc:sldChg chg="del">
        <pc:chgData name="Alana Thomson" userId="6b800405-0e84-4ba7-9c8c-6cc3eb94001f" providerId="ADAL" clId="{92A106B1-FB8F-4EF9-B074-58B8E2353527}" dt="2024-02-26T06:30:03.425" v="6338" actId="47"/>
        <pc:sldMkLst>
          <pc:docMk/>
          <pc:sldMk cId="3768993988" sldId="1138"/>
        </pc:sldMkLst>
      </pc:sldChg>
      <pc:sldChg chg="modSp add mod modNotesTx">
        <pc:chgData name="Alana Thomson" userId="6b800405-0e84-4ba7-9c8c-6cc3eb94001f" providerId="ADAL" clId="{92A106B1-FB8F-4EF9-B074-58B8E2353527}" dt="2024-02-26T07:21:18.747" v="8826" actId="20577"/>
        <pc:sldMkLst>
          <pc:docMk/>
          <pc:sldMk cId="442883677" sldId="1139"/>
        </pc:sldMkLst>
        <pc:spChg chg="mod">
          <ac:chgData name="Alana Thomson" userId="6b800405-0e84-4ba7-9c8c-6cc3eb94001f" providerId="ADAL" clId="{92A106B1-FB8F-4EF9-B074-58B8E2353527}" dt="2024-02-26T05:41:39.696" v="4445"/>
          <ac:spMkLst>
            <pc:docMk/>
            <pc:sldMk cId="442883677" sldId="1139"/>
            <ac:spMk id="4" creationId="{F6B3953A-CD10-FD83-9090-9E092F30B2D3}"/>
          </ac:spMkLst>
        </pc:spChg>
        <pc:spChg chg="mod">
          <ac:chgData name="Alana Thomson" userId="6b800405-0e84-4ba7-9c8c-6cc3eb94001f" providerId="ADAL" clId="{92A106B1-FB8F-4EF9-B074-58B8E2353527}" dt="2024-02-26T05:39:08.394" v="4133" actId="20577"/>
          <ac:spMkLst>
            <pc:docMk/>
            <pc:sldMk cId="442883677" sldId="1139"/>
            <ac:spMk id="5" creationId="{8EB10B56-5939-7596-8567-F9AEF587D805}"/>
          </ac:spMkLst>
        </pc:spChg>
        <pc:spChg chg="mod">
          <ac:chgData name="Alana Thomson" userId="6b800405-0e84-4ba7-9c8c-6cc3eb94001f" providerId="ADAL" clId="{92A106B1-FB8F-4EF9-B074-58B8E2353527}" dt="2024-02-26T05:41:07.300" v="4441" actId="20577"/>
          <ac:spMkLst>
            <pc:docMk/>
            <pc:sldMk cId="442883677" sldId="1139"/>
            <ac:spMk id="7" creationId="{003E49AB-2B57-9580-B5C2-BE3F99EE06D4}"/>
          </ac:spMkLst>
        </pc:spChg>
        <pc:spChg chg="mod">
          <ac:chgData name="Alana Thomson" userId="6b800405-0e84-4ba7-9c8c-6cc3eb94001f" providerId="ADAL" clId="{92A106B1-FB8F-4EF9-B074-58B8E2353527}" dt="2024-02-26T06:38:05.155" v="6524" actId="20577"/>
          <ac:spMkLst>
            <pc:docMk/>
            <pc:sldMk cId="442883677" sldId="1139"/>
            <ac:spMk id="14" creationId="{6183D0C7-B3CF-54AD-1EE7-9139A079CE1A}"/>
          </ac:spMkLst>
        </pc:spChg>
      </pc:sldChg>
      <pc:sldChg chg="delSp modSp new mod modNotesTx">
        <pc:chgData name="Alana Thomson" userId="6b800405-0e84-4ba7-9c8c-6cc3eb94001f" providerId="ADAL" clId="{92A106B1-FB8F-4EF9-B074-58B8E2353527}" dt="2024-02-26T22:56:25.496" v="11575" actId="20577"/>
        <pc:sldMkLst>
          <pc:docMk/>
          <pc:sldMk cId="3927434295" sldId="1140"/>
        </pc:sldMkLst>
        <pc:spChg chg="mod">
          <ac:chgData name="Alana Thomson" userId="6b800405-0e84-4ba7-9c8c-6cc3eb94001f" providerId="ADAL" clId="{92A106B1-FB8F-4EF9-B074-58B8E2353527}" dt="2024-02-26T06:15:17.701" v="4821" actId="2711"/>
          <ac:spMkLst>
            <pc:docMk/>
            <pc:sldMk cId="3927434295" sldId="1140"/>
            <ac:spMk id="2" creationId="{81A11D0A-982E-8DFF-5937-73CACEAE8172}"/>
          </ac:spMkLst>
        </pc:spChg>
        <pc:spChg chg="mod">
          <ac:chgData name="Alana Thomson" userId="6b800405-0e84-4ba7-9c8c-6cc3eb94001f" providerId="ADAL" clId="{92A106B1-FB8F-4EF9-B074-58B8E2353527}" dt="2024-02-26T06:15:17.701" v="4821" actId="2711"/>
          <ac:spMkLst>
            <pc:docMk/>
            <pc:sldMk cId="3927434295" sldId="1140"/>
            <ac:spMk id="3" creationId="{DE1E95B0-06E0-D859-74AD-BEE700DBD067}"/>
          </ac:spMkLst>
        </pc:spChg>
        <pc:spChg chg="mod">
          <ac:chgData name="Alana Thomson" userId="6b800405-0e84-4ba7-9c8c-6cc3eb94001f" providerId="ADAL" clId="{92A106B1-FB8F-4EF9-B074-58B8E2353527}" dt="2024-02-26T06:39:05.442" v="6531" actId="113"/>
          <ac:spMkLst>
            <pc:docMk/>
            <pc:sldMk cId="3927434295" sldId="1140"/>
            <ac:spMk id="4" creationId="{DB63BFE6-23AC-D082-D3E3-8AA01BC6CE84}"/>
          </ac:spMkLst>
        </pc:spChg>
        <pc:spChg chg="mod">
          <ac:chgData name="Alana Thomson" userId="6b800405-0e84-4ba7-9c8c-6cc3eb94001f" providerId="ADAL" clId="{92A106B1-FB8F-4EF9-B074-58B8E2353527}" dt="2024-02-26T06:38:52.083" v="6528" actId="113"/>
          <ac:spMkLst>
            <pc:docMk/>
            <pc:sldMk cId="3927434295" sldId="1140"/>
            <ac:spMk id="5" creationId="{4360077E-8A2A-CCC2-182A-7F3D9FABE5F7}"/>
          </ac:spMkLst>
        </pc:spChg>
        <pc:spChg chg="del mod">
          <ac:chgData name="Alana Thomson" userId="6b800405-0e84-4ba7-9c8c-6cc3eb94001f" providerId="ADAL" clId="{92A106B1-FB8F-4EF9-B074-58B8E2353527}" dt="2024-02-26T06:15:23.613" v="4823" actId="478"/>
          <ac:spMkLst>
            <pc:docMk/>
            <pc:sldMk cId="3927434295" sldId="1140"/>
            <ac:spMk id="6" creationId="{FC758144-C21A-9A22-C605-0E3D384CF850}"/>
          </ac:spMkLst>
        </pc:spChg>
        <pc:spChg chg="mod">
          <ac:chgData name="Alana Thomson" userId="6b800405-0e84-4ba7-9c8c-6cc3eb94001f" providerId="ADAL" clId="{92A106B1-FB8F-4EF9-B074-58B8E2353527}" dt="2024-02-26T06:24:27.432" v="5511"/>
          <ac:spMkLst>
            <pc:docMk/>
            <pc:sldMk cId="3927434295" sldId="1140"/>
            <ac:spMk id="7" creationId="{24D5CD12-304E-5644-439F-5F4AA0BA330C}"/>
          </ac:spMkLst>
        </pc:spChg>
        <pc:spChg chg="del mod">
          <ac:chgData name="Alana Thomson" userId="6b800405-0e84-4ba7-9c8c-6cc3eb94001f" providerId="ADAL" clId="{92A106B1-FB8F-4EF9-B074-58B8E2353527}" dt="2024-02-26T06:15:22.526" v="4822" actId="478"/>
          <ac:spMkLst>
            <pc:docMk/>
            <pc:sldMk cId="3927434295" sldId="1140"/>
            <ac:spMk id="8" creationId="{7D84A8C8-160E-A3EB-A8AF-CFB9854415C1}"/>
          </ac:spMkLst>
        </pc:spChg>
      </pc:sldChg>
      <pc:sldChg chg="addSp delSp modSp new mod modClrScheme chgLayout modNotesTx">
        <pc:chgData name="Alana Thomson" userId="6b800405-0e84-4ba7-9c8c-6cc3eb94001f" providerId="ADAL" clId="{92A106B1-FB8F-4EF9-B074-58B8E2353527}" dt="2024-02-26T22:57:01.017" v="11577" actId="404"/>
        <pc:sldMkLst>
          <pc:docMk/>
          <pc:sldMk cId="1872944114" sldId="1141"/>
        </pc:sldMkLst>
        <pc:spChg chg="del mod ord">
          <ac:chgData name="Alana Thomson" userId="6b800405-0e84-4ba7-9c8c-6cc3eb94001f" providerId="ADAL" clId="{92A106B1-FB8F-4EF9-B074-58B8E2353527}" dt="2024-02-26T05:07:26.770" v="2873" actId="700"/>
          <ac:spMkLst>
            <pc:docMk/>
            <pc:sldMk cId="1872944114" sldId="1141"/>
            <ac:spMk id="2" creationId="{79A6E01A-ACF0-839C-38BA-E43AD514F7E2}"/>
          </ac:spMkLst>
        </pc:spChg>
        <pc:spChg chg="mod ord">
          <ac:chgData name="Alana Thomson" userId="6b800405-0e84-4ba7-9c8c-6cc3eb94001f" providerId="ADAL" clId="{92A106B1-FB8F-4EF9-B074-58B8E2353527}" dt="2024-02-26T05:25:00.107" v="2874" actId="2711"/>
          <ac:spMkLst>
            <pc:docMk/>
            <pc:sldMk cId="1872944114" sldId="1141"/>
            <ac:spMk id="3" creationId="{B5C38D9B-39A2-6924-49EA-16C80354D79B}"/>
          </ac:spMkLst>
        </pc:spChg>
        <pc:spChg chg="del mod ord">
          <ac:chgData name="Alana Thomson" userId="6b800405-0e84-4ba7-9c8c-6cc3eb94001f" providerId="ADAL" clId="{92A106B1-FB8F-4EF9-B074-58B8E2353527}" dt="2024-02-26T05:07:26.770" v="2873" actId="700"/>
          <ac:spMkLst>
            <pc:docMk/>
            <pc:sldMk cId="1872944114" sldId="1141"/>
            <ac:spMk id="4" creationId="{2D89B157-CE87-8909-0DC6-1D2A274632BE}"/>
          </ac:spMkLst>
        </pc:spChg>
        <pc:spChg chg="del">
          <ac:chgData name="Alana Thomson" userId="6b800405-0e84-4ba7-9c8c-6cc3eb94001f" providerId="ADAL" clId="{92A106B1-FB8F-4EF9-B074-58B8E2353527}" dt="2024-02-26T05:07:26.770" v="2873" actId="700"/>
          <ac:spMkLst>
            <pc:docMk/>
            <pc:sldMk cId="1872944114" sldId="1141"/>
            <ac:spMk id="5" creationId="{01EFAA32-FC5F-5D6D-2878-7312AB1F1174}"/>
          </ac:spMkLst>
        </pc:spChg>
        <pc:spChg chg="del mod ord">
          <ac:chgData name="Alana Thomson" userId="6b800405-0e84-4ba7-9c8c-6cc3eb94001f" providerId="ADAL" clId="{92A106B1-FB8F-4EF9-B074-58B8E2353527}" dt="2024-02-26T05:07:26.770" v="2873" actId="700"/>
          <ac:spMkLst>
            <pc:docMk/>
            <pc:sldMk cId="1872944114" sldId="1141"/>
            <ac:spMk id="6" creationId="{02EB02AF-8A18-267F-6069-64EEC1D3E7FA}"/>
          </ac:spMkLst>
        </pc:spChg>
        <pc:spChg chg="del">
          <ac:chgData name="Alana Thomson" userId="6b800405-0e84-4ba7-9c8c-6cc3eb94001f" providerId="ADAL" clId="{92A106B1-FB8F-4EF9-B074-58B8E2353527}" dt="2024-02-26T05:07:26.770" v="2873" actId="700"/>
          <ac:spMkLst>
            <pc:docMk/>
            <pc:sldMk cId="1872944114" sldId="1141"/>
            <ac:spMk id="7" creationId="{4ED9C769-D69E-335C-5389-4F683C1790CC}"/>
          </ac:spMkLst>
        </pc:spChg>
        <pc:spChg chg="del">
          <ac:chgData name="Alana Thomson" userId="6b800405-0e84-4ba7-9c8c-6cc3eb94001f" providerId="ADAL" clId="{92A106B1-FB8F-4EF9-B074-58B8E2353527}" dt="2024-02-26T05:07:26.770" v="2873" actId="700"/>
          <ac:spMkLst>
            <pc:docMk/>
            <pc:sldMk cId="1872944114" sldId="1141"/>
            <ac:spMk id="8" creationId="{03C6B95C-5EEC-49A0-75FD-186EF4D2FC61}"/>
          </ac:spMkLst>
        </pc:spChg>
        <pc:spChg chg="add mod ord">
          <ac:chgData name="Alana Thomson" userId="6b800405-0e84-4ba7-9c8c-6cc3eb94001f" providerId="ADAL" clId="{92A106B1-FB8F-4EF9-B074-58B8E2353527}" dt="2024-02-26T05:31:58.666" v="3460" actId="20577"/>
          <ac:spMkLst>
            <pc:docMk/>
            <pc:sldMk cId="1872944114" sldId="1141"/>
            <ac:spMk id="9" creationId="{89046916-2A04-9F6B-5A80-2AF8F250AE5A}"/>
          </ac:spMkLst>
        </pc:spChg>
        <pc:spChg chg="add del mod ord">
          <ac:chgData name="Alana Thomson" userId="6b800405-0e84-4ba7-9c8c-6cc3eb94001f" providerId="ADAL" clId="{92A106B1-FB8F-4EF9-B074-58B8E2353527}" dt="2024-02-26T05:31:54.531" v="3442" actId="478"/>
          <ac:spMkLst>
            <pc:docMk/>
            <pc:sldMk cId="1872944114" sldId="1141"/>
            <ac:spMk id="10" creationId="{FDCB1C79-0F08-2F28-616C-3E4FD70A0DAC}"/>
          </ac:spMkLst>
        </pc:spChg>
        <pc:spChg chg="add mod ord">
          <ac:chgData name="Alana Thomson" userId="6b800405-0e84-4ba7-9c8c-6cc3eb94001f" providerId="ADAL" clId="{92A106B1-FB8F-4EF9-B074-58B8E2353527}" dt="2024-02-26T22:51:39.601" v="11080" actId="6549"/>
          <ac:spMkLst>
            <pc:docMk/>
            <pc:sldMk cId="1872944114" sldId="1141"/>
            <ac:spMk id="11" creationId="{80AAB964-21A1-4438-8A09-37BA871D2C00}"/>
          </ac:spMkLst>
        </pc:spChg>
        <pc:graphicFrameChg chg="add mod modGraphic">
          <ac:chgData name="Alana Thomson" userId="6b800405-0e84-4ba7-9c8c-6cc3eb94001f" providerId="ADAL" clId="{92A106B1-FB8F-4EF9-B074-58B8E2353527}" dt="2024-02-26T22:46:04.563" v="9825" actId="20577"/>
          <ac:graphicFrameMkLst>
            <pc:docMk/>
            <pc:sldMk cId="1872944114" sldId="1141"/>
            <ac:graphicFrameMk id="12" creationId="{2AD88EEF-FB91-0F0D-8A10-AA1FC13319BC}"/>
          </ac:graphicFrameMkLst>
        </pc:graphicFrameChg>
      </pc:sldChg>
      <pc:sldChg chg="addSp delSp modSp add mod modClrScheme chgLayout modNotesTx">
        <pc:chgData name="Alana Thomson" userId="6b800405-0e84-4ba7-9c8c-6cc3eb94001f" providerId="ADAL" clId="{92A106B1-FB8F-4EF9-B074-58B8E2353527}" dt="2024-02-26T07:22:00.986" v="8979" actId="20577"/>
        <pc:sldMkLst>
          <pc:docMk/>
          <pc:sldMk cId="533420543" sldId="1142"/>
        </pc:sldMkLst>
        <pc:spChg chg="mod ord">
          <ac:chgData name="Alana Thomson" userId="6b800405-0e84-4ba7-9c8c-6cc3eb94001f" providerId="ADAL" clId="{92A106B1-FB8F-4EF9-B074-58B8E2353527}" dt="2024-02-26T06:09:45.484" v="4611" actId="700"/>
          <ac:spMkLst>
            <pc:docMk/>
            <pc:sldMk cId="533420543" sldId="1142"/>
            <ac:spMk id="3" creationId="{1261F9A4-AC14-94E6-BEC5-31FC1124FB47}"/>
          </ac:spMkLst>
        </pc:spChg>
        <pc:spChg chg="del mod">
          <ac:chgData name="Alana Thomson" userId="6b800405-0e84-4ba7-9c8c-6cc3eb94001f" providerId="ADAL" clId="{92A106B1-FB8F-4EF9-B074-58B8E2353527}" dt="2024-02-26T06:09:30.056" v="4610" actId="478"/>
          <ac:spMkLst>
            <pc:docMk/>
            <pc:sldMk cId="533420543" sldId="1142"/>
            <ac:spMk id="4" creationId="{CA0A89F5-2D17-F709-1274-1D08A5797BAC}"/>
          </ac:spMkLst>
        </pc:spChg>
        <pc:spChg chg="mod ord">
          <ac:chgData name="Alana Thomson" userId="6b800405-0e84-4ba7-9c8c-6cc3eb94001f" providerId="ADAL" clId="{92A106B1-FB8F-4EF9-B074-58B8E2353527}" dt="2024-02-26T06:09:59.904" v="4615" actId="14100"/>
          <ac:spMkLst>
            <pc:docMk/>
            <pc:sldMk cId="533420543" sldId="1142"/>
            <ac:spMk id="5" creationId="{3E30CB8F-7B27-D810-80CD-CE2162DDD8F7}"/>
          </ac:spMkLst>
        </pc:spChg>
        <pc:spChg chg="add del mod ord">
          <ac:chgData name="Alana Thomson" userId="6b800405-0e84-4ba7-9c8c-6cc3eb94001f" providerId="ADAL" clId="{92A106B1-FB8F-4EF9-B074-58B8E2353527}" dt="2024-02-26T06:09:45.484" v="4611" actId="700"/>
          <ac:spMkLst>
            <pc:docMk/>
            <pc:sldMk cId="533420543" sldId="1142"/>
            <ac:spMk id="6" creationId="{13FFA5A6-EFF6-06F5-739F-7796268C16CC}"/>
          </ac:spMkLst>
        </pc:spChg>
        <pc:spChg chg="del mod ord">
          <ac:chgData name="Alana Thomson" userId="6b800405-0e84-4ba7-9c8c-6cc3eb94001f" providerId="ADAL" clId="{92A106B1-FB8F-4EF9-B074-58B8E2353527}" dt="2024-02-26T06:09:48.223" v="4613" actId="478"/>
          <ac:spMkLst>
            <pc:docMk/>
            <pc:sldMk cId="533420543" sldId="1142"/>
            <ac:spMk id="7" creationId="{3855E8D7-6C88-6069-1AC1-8F3CFE21F4D1}"/>
          </ac:spMkLst>
        </pc:spChg>
        <pc:spChg chg="add del mod">
          <ac:chgData name="Alana Thomson" userId="6b800405-0e84-4ba7-9c8c-6cc3eb94001f" providerId="ADAL" clId="{92A106B1-FB8F-4EF9-B074-58B8E2353527}" dt="2024-02-26T06:09:50.709" v="4614" actId="478"/>
          <ac:spMkLst>
            <pc:docMk/>
            <pc:sldMk cId="533420543" sldId="1142"/>
            <ac:spMk id="9" creationId="{ACA1A3D8-6F7E-3683-23D5-35C2C03D31FE}"/>
          </ac:spMkLst>
        </pc:spChg>
        <pc:spChg chg="mod ord">
          <ac:chgData name="Alana Thomson" userId="6b800405-0e84-4ba7-9c8c-6cc3eb94001f" providerId="ADAL" clId="{92A106B1-FB8F-4EF9-B074-58B8E2353527}" dt="2024-02-26T06:12:50.512" v="4701" actId="20577"/>
          <ac:spMkLst>
            <pc:docMk/>
            <pc:sldMk cId="533420543" sldId="1142"/>
            <ac:spMk id="14" creationId="{2CDA9ADA-2D40-3C39-28DD-C4AC6083B73E}"/>
          </ac:spMkLst>
        </pc:spChg>
      </pc:sldChg>
      <pc:sldChg chg="add del">
        <pc:chgData name="Alana Thomson" userId="6b800405-0e84-4ba7-9c8c-6cc3eb94001f" providerId="ADAL" clId="{92A106B1-FB8F-4EF9-B074-58B8E2353527}" dt="2024-02-26T06:13:10.686" v="4702" actId="47"/>
        <pc:sldMkLst>
          <pc:docMk/>
          <pc:sldMk cId="1763599178" sldId="1143"/>
        </pc:sldMkLst>
      </pc:sldChg>
      <pc:sldChg chg="addSp delSp modSp add mod modClrScheme chgLayout modNotesTx">
        <pc:chgData name="Alana Thomson" userId="6b800405-0e84-4ba7-9c8c-6cc3eb94001f" providerId="ADAL" clId="{92A106B1-FB8F-4EF9-B074-58B8E2353527}" dt="2024-02-26T07:22:54.058" v="9129" actId="20577"/>
        <pc:sldMkLst>
          <pc:docMk/>
          <pc:sldMk cId="326827535" sldId="1144"/>
        </pc:sldMkLst>
        <pc:spChg chg="add del mod ord">
          <ac:chgData name="Alana Thomson" userId="6b800405-0e84-4ba7-9c8c-6cc3eb94001f" providerId="ADAL" clId="{92A106B1-FB8F-4EF9-B074-58B8E2353527}" dt="2024-02-26T06:10:55.542" v="4651" actId="478"/>
          <ac:spMkLst>
            <pc:docMk/>
            <pc:sldMk cId="326827535" sldId="1144"/>
            <ac:spMk id="2" creationId="{3C4E0703-2568-7AC2-8A40-CFFF362347DA}"/>
          </ac:spMkLst>
        </pc:spChg>
        <pc:spChg chg="mod ord">
          <ac:chgData name="Alana Thomson" userId="6b800405-0e84-4ba7-9c8c-6cc3eb94001f" providerId="ADAL" clId="{92A106B1-FB8F-4EF9-B074-58B8E2353527}" dt="2024-02-26T06:10:51.718" v="4648" actId="700"/>
          <ac:spMkLst>
            <pc:docMk/>
            <pc:sldMk cId="326827535" sldId="1144"/>
            <ac:spMk id="3" creationId="{3DAA3ACB-AB5D-A85C-EA67-DAE08D9164C0}"/>
          </ac:spMkLst>
        </pc:spChg>
        <pc:spChg chg="add mod ord">
          <ac:chgData name="Alana Thomson" userId="6b800405-0e84-4ba7-9c8c-6cc3eb94001f" providerId="ADAL" clId="{92A106B1-FB8F-4EF9-B074-58B8E2353527}" dt="2024-02-26T06:12:05.294" v="4688" actId="113"/>
          <ac:spMkLst>
            <pc:docMk/>
            <pc:sldMk cId="326827535" sldId="1144"/>
            <ac:spMk id="4" creationId="{31812A73-4991-D9EE-0B96-99070C9CFAFB}"/>
          </ac:spMkLst>
        </pc:spChg>
        <pc:spChg chg="mod ord">
          <ac:chgData name="Alana Thomson" userId="6b800405-0e84-4ba7-9c8c-6cc3eb94001f" providerId="ADAL" clId="{92A106B1-FB8F-4EF9-B074-58B8E2353527}" dt="2024-02-26T06:10:51.718" v="4648" actId="700"/>
          <ac:spMkLst>
            <pc:docMk/>
            <pc:sldMk cId="326827535" sldId="1144"/>
            <ac:spMk id="5" creationId="{3A64EA64-34D6-C24F-79F5-971428BF3173}"/>
          </ac:spMkLst>
        </pc:spChg>
        <pc:spChg chg="add del mod ord">
          <ac:chgData name="Alana Thomson" userId="6b800405-0e84-4ba7-9c8c-6cc3eb94001f" providerId="ADAL" clId="{92A106B1-FB8F-4EF9-B074-58B8E2353527}" dt="2024-02-26T06:10:56.725" v="4652" actId="478"/>
          <ac:spMkLst>
            <pc:docMk/>
            <pc:sldMk cId="326827535" sldId="1144"/>
            <ac:spMk id="6" creationId="{FD2110D7-0187-CA79-6B18-129ED143930A}"/>
          </ac:spMkLst>
        </pc:spChg>
        <pc:spChg chg="add del mod ord">
          <ac:chgData name="Alana Thomson" userId="6b800405-0e84-4ba7-9c8c-6cc3eb94001f" providerId="ADAL" clId="{92A106B1-FB8F-4EF9-B074-58B8E2353527}" dt="2024-02-26T06:10:54.894" v="4650" actId="478"/>
          <ac:spMkLst>
            <pc:docMk/>
            <pc:sldMk cId="326827535" sldId="1144"/>
            <ac:spMk id="7" creationId="{4B0DB98A-4438-827C-2A1C-A83CE4907885}"/>
          </ac:spMkLst>
        </pc:spChg>
        <pc:spChg chg="mod ord">
          <ac:chgData name="Alana Thomson" userId="6b800405-0e84-4ba7-9c8c-6cc3eb94001f" providerId="ADAL" clId="{92A106B1-FB8F-4EF9-B074-58B8E2353527}" dt="2024-02-26T06:12:35.806" v="4693" actId="20577"/>
          <ac:spMkLst>
            <pc:docMk/>
            <pc:sldMk cId="326827535" sldId="1144"/>
            <ac:spMk id="14" creationId="{88544B02-6B9A-2DA5-F130-4AD035B02B70}"/>
          </ac:spMkLst>
        </pc:spChg>
      </pc:sldChg>
      <pc:sldChg chg="modSp add mod modNotesTx">
        <pc:chgData name="Alana Thomson" userId="6b800405-0e84-4ba7-9c8c-6cc3eb94001f" providerId="ADAL" clId="{92A106B1-FB8F-4EF9-B074-58B8E2353527}" dt="2024-02-26T07:24:31.622" v="9551"/>
        <pc:sldMkLst>
          <pc:docMk/>
          <pc:sldMk cId="710024618" sldId="1145"/>
        </pc:sldMkLst>
        <pc:spChg chg="mod">
          <ac:chgData name="Alana Thomson" userId="6b800405-0e84-4ba7-9c8c-6cc3eb94001f" providerId="ADAL" clId="{92A106B1-FB8F-4EF9-B074-58B8E2353527}" dt="2024-02-26T06:40:25.090" v="6596" actId="20577"/>
          <ac:spMkLst>
            <pc:docMk/>
            <pc:sldMk cId="710024618" sldId="1145"/>
            <ac:spMk id="4" creationId="{0B892292-4296-1B87-ACB8-2E4BDBC6CD3A}"/>
          </ac:spMkLst>
        </pc:spChg>
        <pc:spChg chg="mod">
          <ac:chgData name="Alana Thomson" userId="6b800405-0e84-4ba7-9c8c-6cc3eb94001f" providerId="ADAL" clId="{92A106B1-FB8F-4EF9-B074-58B8E2353527}" dt="2024-02-26T06:39:42.626" v="6535" actId="113"/>
          <ac:spMkLst>
            <pc:docMk/>
            <pc:sldMk cId="710024618" sldId="1145"/>
            <ac:spMk id="5" creationId="{6A89303A-AE6A-E4E1-9AB6-B6F294B8A088}"/>
          </ac:spMkLst>
        </pc:spChg>
      </pc:sldChg>
      <pc:sldChg chg="addSp delSp modSp new mod modClrScheme chgLayout">
        <pc:chgData name="Alana Thomson" userId="6b800405-0e84-4ba7-9c8c-6cc3eb94001f" providerId="ADAL" clId="{92A106B1-FB8F-4EF9-B074-58B8E2353527}" dt="2024-02-26T06:34:00.202" v="6409" actId="20577"/>
        <pc:sldMkLst>
          <pc:docMk/>
          <pc:sldMk cId="1454803024" sldId="1146"/>
        </pc:sldMkLst>
        <pc:spChg chg="del mod ord">
          <ac:chgData name="Alana Thomson" userId="6b800405-0e84-4ba7-9c8c-6cc3eb94001f" providerId="ADAL" clId="{92A106B1-FB8F-4EF9-B074-58B8E2353527}" dt="2024-02-26T06:31:00.538" v="6348" actId="700"/>
          <ac:spMkLst>
            <pc:docMk/>
            <pc:sldMk cId="1454803024" sldId="1146"/>
            <ac:spMk id="2" creationId="{0A09C0BA-90AD-D686-68B7-997E407CAC69}"/>
          </ac:spMkLst>
        </pc:spChg>
        <pc:spChg chg="del mod ord">
          <ac:chgData name="Alana Thomson" userId="6b800405-0e84-4ba7-9c8c-6cc3eb94001f" providerId="ADAL" clId="{92A106B1-FB8F-4EF9-B074-58B8E2353527}" dt="2024-02-26T06:31:00.538" v="6348" actId="700"/>
          <ac:spMkLst>
            <pc:docMk/>
            <pc:sldMk cId="1454803024" sldId="1146"/>
            <ac:spMk id="3" creationId="{ED2C8DA6-28D2-42AF-F83C-C1B30F6003D9}"/>
          </ac:spMkLst>
        </pc:spChg>
        <pc:spChg chg="add mod ord">
          <ac:chgData name="Alana Thomson" userId="6b800405-0e84-4ba7-9c8c-6cc3eb94001f" providerId="ADAL" clId="{92A106B1-FB8F-4EF9-B074-58B8E2353527}" dt="2024-02-26T06:32:20.478" v="6373" actId="6549"/>
          <ac:spMkLst>
            <pc:docMk/>
            <pc:sldMk cId="1454803024" sldId="1146"/>
            <ac:spMk id="4" creationId="{5A9FE108-D1AF-452B-AAB9-591DB694900B}"/>
          </ac:spMkLst>
        </pc:spChg>
        <pc:spChg chg="add del mod ord">
          <ac:chgData name="Alana Thomson" userId="6b800405-0e84-4ba7-9c8c-6cc3eb94001f" providerId="ADAL" clId="{92A106B1-FB8F-4EF9-B074-58B8E2353527}" dt="2024-02-26T06:31:54.754" v="6364" actId="700"/>
          <ac:spMkLst>
            <pc:docMk/>
            <pc:sldMk cId="1454803024" sldId="1146"/>
            <ac:spMk id="5" creationId="{802A179D-7909-B872-D2E0-1196EAC92059}"/>
          </ac:spMkLst>
        </pc:spChg>
        <pc:spChg chg="add del mod ord">
          <ac:chgData name="Alana Thomson" userId="6b800405-0e84-4ba7-9c8c-6cc3eb94001f" providerId="ADAL" clId="{92A106B1-FB8F-4EF9-B074-58B8E2353527}" dt="2024-02-26T06:32:06.083" v="6369" actId="478"/>
          <ac:spMkLst>
            <pc:docMk/>
            <pc:sldMk cId="1454803024" sldId="1146"/>
            <ac:spMk id="6" creationId="{9E99F597-FC04-FDD5-F8E9-2F42CB98F6A9}"/>
          </ac:spMkLst>
        </pc:spChg>
        <pc:spChg chg="add mod ord">
          <ac:chgData name="Alana Thomson" userId="6b800405-0e84-4ba7-9c8c-6cc3eb94001f" providerId="ADAL" clId="{92A106B1-FB8F-4EF9-B074-58B8E2353527}" dt="2024-02-26T06:34:00.202" v="6409" actId="20577"/>
          <ac:spMkLst>
            <pc:docMk/>
            <pc:sldMk cId="1454803024" sldId="1146"/>
            <ac:spMk id="7" creationId="{7D261127-E052-B8E3-5E49-977DC36AF126}"/>
          </ac:spMkLst>
        </pc:spChg>
        <pc:spChg chg="add mod ord">
          <ac:chgData name="Alana Thomson" userId="6b800405-0e84-4ba7-9c8c-6cc3eb94001f" providerId="ADAL" clId="{92A106B1-FB8F-4EF9-B074-58B8E2353527}" dt="2024-02-26T06:33:42.008" v="6403" actId="6549"/>
          <ac:spMkLst>
            <pc:docMk/>
            <pc:sldMk cId="1454803024" sldId="1146"/>
            <ac:spMk id="8" creationId="{99EFAAFF-C6EA-112E-0145-2DF2ECE29361}"/>
          </ac:spMkLst>
        </pc:spChg>
        <pc:spChg chg="add del mod ord">
          <ac:chgData name="Alana Thomson" userId="6b800405-0e84-4ba7-9c8c-6cc3eb94001f" providerId="ADAL" clId="{92A106B1-FB8F-4EF9-B074-58B8E2353527}" dt="2024-02-26T06:31:57.660" v="6365" actId="478"/>
          <ac:spMkLst>
            <pc:docMk/>
            <pc:sldMk cId="1454803024" sldId="1146"/>
            <ac:spMk id="9" creationId="{2D78E0DC-7E07-FCF1-0227-D7EEEAD5C3AE}"/>
          </ac:spMkLst>
        </pc:spChg>
        <pc:spChg chg="add del mod ord">
          <ac:chgData name="Alana Thomson" userId="6b800405-0e84-4ba7-9c8c-6cc3eb94001f" providerId="ADAL" clId="{92A106B1-FB8F-4EF9-B074-58B8E2353527}" dt="2024-02-26T06:32:05.001" v="6368" actId="478"/>
          <ac:spMkLst>
            <pc:docMk/>
            <pc:sldMk cId="1454803024" sldId="1146"/>
            <ac:spMk id="10" creationId="{61D85EDB-FA6B-710C-BEA6-C4B44F2A1E06}"/>
          </ac:spMkLst>
        </pc:spChg>
        <pc:spChg chg="add del mod">
          <ac:chgData name="Alana Thomson" userId="6b800405-0e84-4ba7-9c8c-6cc3eb94001f" providerId="ADAL" clId="{92A106B1-FB8F-4EF9-B074-58B8E2353527}" dt="2024-02-26T06:32:09.842" v="6370" actId="478"/>
          <ac:spMkLst>
            <pc:docMk/>
            <pc:sldMk cId="1454803024" sldId="1146"/>
            <ac:spMk id="12" creationId="{21ECE164-332A-0F8B-5E22-6526832809D5}"/>
          </ac:spMkLst>
        </pc:spChg>
      </pc:sldChg>
      <pc:sldChg chg="addSp delSp modSp new mod modClrScheme chgLayout">
        <pc:chgData name="Alana Thomson" userId="6b800405-0e84-4ba7-9c8c-6cc3eb94001f" providerId="ADAL" clId="{92A106B1-FB8F-4EF9-B074-58B8E2353527}" dt="2024-02-26T06:42:26.936" v="6688" actId="20577"/>
        <pc:sldMkLst>
          <pc:docMk/>
          <pc:sldMk cId="4221857221" sldId="1147"/>
        </pc:sldMkLst>
        <pc:spChg chg="mod ord">
          <ac:chgData name="Alana Thomson" userId="6b800405-0e84-4ba7-9c8c-6cc3eb94001f" providerId="ADAL" clId="{92A106B1-FB8F-4EF9-B074-58B8E2353527}" dt="2024-02-26T06:42:26.936" v="6688" actId="20577"/>
          <ac:spMkLst>
            <pc:docMk/>
            <pc:sldMk cId="4221857221" sldId="1147"/>
            <ac:spMk id="2" creationId="{D2BD12AC-0070-BA76-10BB-8B859B7CCF04}"/>
          </ac:spMkLst>
        </pc:spChg>
        <pc:spChg chg="mod ord">
          <ac:chgData name="Alana Thomson" userId="6b800405-0e84-4ba7-9c8c-6cc3eb94001f" providerId="ADAL" clId="{92A106B1-FB8F-4EF9-B074-58B8E2353527}" dt="2024-02-26T06:41:16.998" v="6650" actId="700"/>
          <ac:spMkLst>
            <pc:docMk/>
            <pc:sldMk cId="4221857221" sldId="1147"/>
            <ac:spMk id="3" creationId="{7C67B446-6E04-0872-C928-E4A6505D8164}"/>
          </ac:spMkLst>
        </pc:spChg>
        <pc:spChg chg="del">
          <ac:chgData name="Alana Thomson" userId="6b800405-0e84-4ba7-9c8c-6cc3eb94001f" providerId="ADAL" clId="{92A106B1-FB8F-4EF9-B074-58B8E2353527}" dt="2024-02-26T06:41:14.057" v="6649" actId="478"/>
          <ac:spMkLst>
            <pc:docMk/>
            <pc:sldMk cId="4221857221" sldId="1147"/>
            <ac:spMk id="4" creationId="{646316B9-3141-49C7-1FA5-4D40766017F0}"/>
          </ac:spMkLst>
        </pc:spChg>
        <pc:spChg chg="del mod ord">
          <ac:chgData name="Alana Thomson" userId="6b800405-0e84-4ba7-9c8c-6cc3eb94001f" providerId="ADAL" clId="{92A106B1-FB8F-4EF9-B074-58B8E2353527}" dt="2024-02-26T06:41:23.595" v="6652" actId="478"/>
          <ac:spMkLst>
            <pc:docMk/>
            <pc:sldMk cId="4221857221" sldId="1147"/>
            <ac:spMk id="5" creationId="{CAC3F542-8E9C-BF45-B0BF-34A4D75093BA}"/>
          </ac:spMkLst>
        </pc:spChg>
        <pc:spChg chg="del">
          <ac:chgData name="Alana Thomson" userId="6b800405-0e84-4ba7-9c8c-6cc3eb94001f" providerId="ADAL" clId="{92A106B1-FB8F-4EF9-B074-58B8E2353527}" dt="2024-02-26T06:41:12.738" v="6648" actId="478"/>
          <ac:spMkLst>
            <pc:docMk/>
            <pc:sldMk cId="4221857221" sldId="1147"/>
            <ac:spMk id="6" creationId="{CDCAE886-5A1A-7A5D-E27D-E94A93F6BA2B}"/>
          </ac:spMkLst>
        </pc:spChg>
        <pc:spChg chg="del">
          <ac:chgData name="Alana Thomson" userId="6b800405-0e84-4ba7-9c8c-6cc3eb94001f" providerId="ADAL" clId="{92A106B1-FB8F-4EF9-B074-58B8E2353527}" dt="2024-02-26T06:41:10.553" v="6646" actId="478"/>
          <ac:spMkLst>
            <pc:docMk/>
            <pc:sldMk cId="4221857221" sldId="1147"/>
            <ac:spMk id="7" creationId="{21F38205-634C-2EEB-90ED-D32EB9DC13F1}"/>
          </ac:spMkLst>
        </pc:spChg>
        <pc:spChg chg="del">
          <ac:chgData name="Alana Thomson" userId="6b800405-0e84-4ba7-9c8c-6cc3eb94001f" providerId="ADAL" clId="{92A106B1-FB8F-4EF9-B074-58B8E2353527}" dt="2024-02-26T06:41:11.784" v="6647" actId="478"/>
          <ac:spMkLst>
            <pc:docMk/>
            <pc:sldMk cId="4221857221" sldId="1147"/>
            <ac:spMk id="8" creationId="{66A2FF10-4B8D-D59E-BBB8-A63F05D8428F}"/>
          </ac:spMkLst>
        </pc:spChg>
        <pc:spChg chg="add mod ord">
          <ac:chgData name="Alana Thomson" userId="6b800405-0e84-4ba7-9c8c-6cc3eb94001f" providerId="ADAL" clId="{92A106B1-FB8F-4EF9-B074-58B8E2353527}" dt="2024-02-26T06:42:22.376" v="6684" actId="12"/>
          <ac:spMkLst>
            <pc:docMk/>
            <pc:sldMk cId="4221857221" sldId="1147"/>
            <ac:spMk id="9" creationId="{A7692F4F-6CA6-3467-2E24-F2CE6F63DB18}"/>
          </ac:spMkLst>
        </pc:spChg>
        <pc:spChg chg="add del mod">
          <ac:chgData name="Alana Thomson" userId="6b800405-0e84-4ba7-9c8c-6cc3eb94001f" providerId="ADAL" clId="{92A106B1-FB8F-4EF9-B074-58B8E2353527}" dt="2024-02-26T06:41:25.424" v="6653" actId="478"/>
          <ac:spMkLst>
            <pc:docMk/>
            <pc:sldMk cId="4221857221" sldId="1147"/>
            <ac:spMk id="11" creationId="{5541B3CE-59D1-69AA-1B9D-0DD52BF2EA4D}"/>
          </ac:spMkLst>
        </pc:spChg>
      </pc:sldChg>
      <pc:sldChg chg="add del">
        <pc:chgData name="Alana Thomson" userId="6b800405-0e84-4ba7-9c8c-6cc3eb94001f" providerId="ADAL" clId="{92A106B1-FB8F-4EF9-B074-58B8E2353527}" dt="2024-02-26T06:55:50.240" v="6966" actId="47"/>
        <pc:sldMkLst>
          <pc:docMk/>
          <pc:sldMk cId="2733036319" sldId="1148"/>
        </pc:sldMkLst>
      </pc:sldChg>
      <pc:sldChg chg="modSp add mod modNotesTx">
        <pc:chgData name="Alana Thomson" userId="6b800405-0e84-4ba7-9c8c-6cc3eb94001f" providerId="ADAL" clId="{92A106B1-FB8F-4EF9-B074-58B8E2353527}" dt="2024-02-26T07:19:50.825" v="8498" actId="20577"/>
        <pc:sldMkLst>
          <pc:docMk/>
          <pc:sldMk cId="2929884443" sldId="1149"/>
        </pc:sldMkLst>
        <pc:spChg chg="mod">
          <ac:chgData name="Alana Thomson" userId="6b800405-0e84-4ba7-9c8c-6cc3eb94001f" providerId="ADAL" clId="{92A106B1-FB8F-4EF9-B074-58B8E2353527}" dt="2024-02-26T07:07:27.851" v="7685" actId="255"/>
          <ac:spMkLst>
            <pc:docMk/>
            <pc:sldMk cId="2929884443" sldId="1149"/>
            <ac:spMk id="11" creationId="{156B8FFB-16D4-8446-BCF9-D7B77E51B7E8}"/>
          </ac:spMkLst>
        </pc:spChg>
      </pc:sldChg>
      <pc:sldChg chg="addSp delSp modSp new mod modClrScheme chgLayout">
        <pc:chgData name="Alana Thomson" userId="6b800405-0e84-4ba7-9c8c-6cc3eb94001f" providerId="ADAL" clId="{92A106B1-FB8F-4EF9-B074-58B8E2353527}" dt="2024-02-26T07:18:30.234" v="8092" actId="20577"/>
        <pc:sldMkLst>
          <pc:docMk/>
          <pc:sldMk cId="2054614123" sldId="1150"/>
        </pc:sldMkLst>
        <pc:spChg chg="del mod ord">
          <ac:chgData name="Alana Thomson" userId="6b800405-0e84-4ba7-9c8c-6cc3eb94001f" providerId="ADAL" clId="{92A106B1-FB8F-4EF9-B074-58B8E2353527}" dt="2024-02-26T07:10:36.770" v="7725" actId="700"/>
          <ac:spMkLst>
            <pc:docMk/>
            <pc:sldMk cId="2054614123" sldId="1150"/>
            <ac:spMk id="2" creationId="{0671DD22-0BC8-1AE3-48D1-A05CB5986F09}"/>
          </ac:spMkLst>
        </pc:spChg>
        <pc:spChg chg="mod ord">
          <ac:chgData name="Alana Thomson" userId="6b800405-0e84-4ba7-9c8c-6cc3eb94001f" providerId="ADAL" clId="{92A106B1-FB8F-4EF9-B074-58B8E2353527}" dt="2024-02-26T07:10:49.309" v="7734" actId="2711"/>
          <ac:spMkLst>
            <pc:docMk/>
            <pc:sldMk cId="2054614123" sldId="1150"/>
            <ac:spMk id="3" creationId="{03C43FB8-BB99-BDAA-09D1-D4B22E411F17}"/>
          </ac:spMkLst>
        </pc:spChg>
        <pc:spChg chg="del mod ord">
          <ac:chgData name="Alana Thomson" userId="6b800405-0e84-4ba7-9c8c-6cc3eb94001f" providerId="ADAL" clId="{92A106B1-FB8F-4EF9-B074-58B8E2353527}" dt="2024-02-26T07:10:36.770" v="7725" actId="700"/>
          <ac:spMkLst>
            <pc:docMk/>
            <pc:sldMk cId="2054614123" sldId="1150"/>
            <ac:spMk id="4" creationId="{BA542FD1-73E6-6ED9-283B-2F14EE11AAF6}"/>
          </ac:spMkLst>
        </pc:spChg>
        <pc:spChg chg="add mod ord">
          <ac:chgData name="Alana Thomson" userId="6b800405-0e84-4ba7-9c8c-6cc3eb94001f" providerId="ADAL" clId="{92A106B1-FB8F-4EF9-B074-58B8E2353527}" dt="2024-02-26T07:10:49.309" v="7734" actId="2711"/>
          <ac:spMkLst>
            <pc:docMk/>
            <pc:sldMk cId="2054614123" sldId="1150"/>
            <ac:spMk id="5" creationId="{FB894E4D-16D0-18B3-5EEE-6512C0BF635B}"/>
          </ac:spMkLst>
        </pc:spChg>
        <pc:spChg chg="add mod ord">
          <ac:chgData name="Alana Thomson" userId="6b800405-0e84-4ba7-9c8c-6cc3eb94001f" providerId="ADAL" clId="{92A106B1-FB8F-4EF9-B074-58B8E2353527}" dt="2024-02-26T07:18:30.234" v="8092" actId="20577"/>
          <ac:spMkLst>
            <pc:docMk/>
            <pc:sldMk cId="2054614123" sldId="1150"/>
            <ac:spMk id="6" creationId="{49E191DA-382B-17AA-6741-77FBAAE1CB51}"/>
          </ac:spMkLst>
        </pc:spChg>
        <pc:spChg chg="add del mod ord">
          <ac:chgData name="Alana Thomson" userId="6b800405-0e84-4ba7-9c8c-6cc3eb94001f" providerId="ADAL" clId="{92A106B1-FB8F-4EF9-B074-58B8E2353527}" dt="2024-02-26T07:13:54.012" v="7964" actId="931"/>
          <ac:spMkLst>
            <pc:docMk/>
            <pc:sldMk cId="2054614123" sldId="1150"/>
            <ac:spMk id="7" creationId="{B50A25DA-0839-7B05-DF75-93E1CED927BE}"/>
          </ac:spMkLst>
        </pc:spChg>
        <pc:spChg chg="add del mod ord">
          <ac:chgData name="Alana Thomson" userId="6b800405-0e84-4ba7-9c8c-6cc3eb94001f" providerId="ADAL" clId="{92A106B1-FB8F-4EF9-B074-58B8E2353527}" dt="2024-02-26T07:15:00.276" v="7965" actId="931"/>
          <ac:spMkLst>
            <pc:docMk/>
            <pc:sldMk cId="2054614123" sldId="1150"/>
            <ac:spMk id="8" creationId="{D1D68A22-7896-94B6-4B93-542D586F9B60}"/>
          </ac:spMkLst>
        </pc:spChg>
        <pc:spChg chg="add del mod ord">
          <ac:chgData name="Alana Thomson" userId="6b800405-0e84-4ba7-9c8c-6cc3eb94001f" providerId="ADAL" clId="{92A106B1-FB8F-4EF9-B074-58B8E2353527}" dt="2024-02-26T07:15:38.266" v="7966" actId="931"/>
          <ac:spMkLst>
            <pc:docMk/>
            <pc:sldMk cId="2054614123" sldId="1150"/>
            <ac:spMk id="9" creationId="{7E2B2788-392F-7B85-0771-98E209C269FA}"/>
          </ac:spMkLst>
        </pc:spChg>
        <pc:spChg chg="add del mod">
          <ac:chgData name="Alana Thomson" userId="6b800405-0e84-4ba7-9c8c-6cc3eb94001f" providerId="ADAL" clId="{92A106B1-FB8F-4EF9-B074-58B8E2353527}" dt="2024-02-26T07:16:48.956" v="7970" actId="931"/>
          <ac:spMkLst>
            <pc:docMk/>
            <pc:sldMk cId="2054614123" sldId="1150"/>
            <ac:spMk id="19" creationId="{5262706C-6C41-D66C-30B9-DC2B8C816B2A}"/>
          </ac:spMkLst>
        </pc:spChg>
        <pc:spChg chg="add del mod">
          <ac:chgData name="Alana Thomson" userId="6b800405-0e84-4ba7-9c8c-6cc3eb94001f" providerId="ADAL" clId="{92A106B1-FB8F-4EF9-B074-58B8E2353527}" dt="2024-02-26T07:17:23.303" v="7972" actId="931"/>
          <ac:spMkLst>
            <pc:docMk/>
            <pc:sldMk cId="2054614123" sldId="1150"/>
            <ac:spMk id="23" creationId="{8504C245-58B5-932C-0759-A839A0286DD3}"/>
          </ac:spMkLst>
        </pc:spChg>
        <pc:picChg chg="add del mod">
          <ac:chgData name="Alana Thomson" userId="6b800405-0e84-4ba7-9c8c-6cc3eb94001f" providerId="ADAL" clId="{92A106B1-FB8F-4EF9-B074-58B8E2353527}" dt="2024-02-26T07:16:53.123" v="7971" actId="478"/>
          <ac:picMkLst>
            <pc:docMk/>
            <pc:sldMk cId="2054614123" sldId="1150"/>
            <ac:picMk id="11" creationId="{7D2C4B2B-CA12-E4E3-A479-ACDCF3959159}"/>
          </ac:picMkLst>
        </pc:picChg>
        <pc:picChg chg="add mod">
          <ac:chgData name="Alana Thomson" userId="6b800405-0e84-4ba7-9c8c-6cc3eb94001f" providerId="ADAL" clId="{92A106B1-FB8F-4EF9-B074-58B8E2353527}" dt="2024-02-26T07:15:00.276" v="7965" actId="931"/>
          <ac:picMkLst>
            <pc:docMk/>
            <pc:sldMk cId="2054614123" sldId="1150"/>
            <ac:picMk id="13" creationId="{E5DD1A95-3C41-28B4-F354-1DC93D2DAB51}"/>
          </ac:picMkLst>
        </pc:picChg>
        <pc:picChg chg="add del mod">
          <ac:chgData name="Alana Thomson" userId="6b800405-0e84-4ba7-9c8c-6cc3eb94001f" providerId="ADAL" clId="{92A106B1-FB8F-4EF9-B074-58B8E2353527}" dt="2024-02-26T07:16:24.387" v="7968" actId="478"/>
          <ac:picMkLst>
            <pc:docMk/>
            <pc:sldMk cId="2054614123" sldId="1150"/>
            <ac:picMk id="15" creationId="{B6653C0D-49D4-EEA4-18C8-74FF355AC214}"/>
          </ac:picMkLst>
        </pc:picChg>
        <pc:picChg chg="add del mod">
          <ac:chgData name="Alana Thomson" userId="6b800405-0e84-4ba7-9c8c-6cc3eb94001f" providerId="ADAL" clId="{92A106B1-FB8F-4EF9-B074-58B8E2353527}" dt="2024-02-26T07:16:25.090" v="7969" actId="478"/>
          <ac:picMkLst>
            <pc:docMk/>
            <pc:sldMk cId="2054614123" sldId="1150"/>
            <ac:picMk id="17" creationId="{B72797E3-21E8-67BF-4E52-D0D1140CD8E9}"/>
          </ac:picMkLst>
        </pc:picChg>
        <pc:picChg chg="add mod">
          <ac:chgData name="Alana Thomson" userId="6b800405-0e84-4ba7-9c8c-6cc3eb94001f" providerId="ADAL" clId="{92A106B1-FB8F-4EF9-B074-58B8E2353527}" dt="2024-02-26T07:16:48.956" v="7970" actId="931"/>
          <ac:picMkLst>
            <pc:docMk/>
            <pc:sldMk cId="2054614123" sldId="1150"/>
            <ac:picMk id="21" creationId="{E8AC4CEC-3145-244C-7AE2-3414CC45FF6E}"/>
          </ac:picMkLst>
        </pc:picChg>
        <pc:picChg chg="add mod">
          <ac:chgData name="Alana Thomson" userId="6b800405-0e84-4ba7-9c8c-6cc3eb94001f" providerId="ADAL" clId="{92A106B1-FB8F-4EF9-B074-58B8E2353527}" dt="2024-02-26T07:17:23.303" v="7972" actId="931"/>
          <ac:picMkLst>
            <pc:docMk/>
            <pc:sldMk cId="2054614123" sldId="1150"/>
            <ac:picMk id="25" creationId="{FDE43D76-2BE2-747D-7BFA-F5E26AB6C1F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C29932-16F3-4C87-AC3E-F92AAB21D729}" type="doc">
      <dgm:prSet loTypeId="urn:microsoft.com/office/officeart/2005/8/layout/bProcess3" loCatId="process" qsTypeId="urn:microsoft.com/office/officeart/2005/8/quickstyle/simple1" qsCatId="simple" csTypeId="urn:microsoft.com/office/officeart/2005/8/colors/accent1_2" csCatId="accent1" phldr="1"/>
      <dgm:spPr/>
    </dgm:pt>
    <dgm:pt modelId="{A9820E11-D735-455D-8D56-C72E8A53FAD4}">
      <dgm:prSet phldrT="[Text]" custT="1"/>
      <dgm:spPr/>
      <dgm:t>
        <a:bodyPr/>
        <a:lstStyle/>
        <a:p>
          <a:r>
            <a:rPr lang="en-AU" sz="1800" dirty="0">
              <a:latin typeface="Arial Narrow" panose="020B0606020202030204" pitchFamily="34" charset="0"/>
            </a:rPr>
            <a:t>Mid-Late 2022</a:t>
          </a:r>
        </a:p>
      </dgm:t>
    </dgm:pt>
    <dgm:pt modelId="{F5B0D46B-CBF2-4643-A006-6661202CFAB1}" type="parTrans" cxnId="{EF6E1040-228D-4726-9E96-7F644E293EC9}">
      <dgm:prSet/>
      <dgm:spPr/>
      <dgm:t>
        <a:bodyPr/>
        <a:lstStyle/>
        <a:p>
          <a:endParaRPr lang="en-AU"/>
        </a:p>
      </dgm:t>
    </dgm:pt>
    <dgm:pt modelId="{A4DFAD6B-EAE2-4F83-AB49-3596784860EE}" type="sibTrans" cxnId="{EF6E1040-228D-4726-9E96-7F644E293EC9}">
      <dgm:prSet/>
      <dgm:spPr/>
      <dgm:t>
        <a:bodyPr/>
        <a:lstStyle/>
        <a:p>
          <a:endParaRPr lang="en-AU"/>
        </a:p>
      </dgm:t>
    </dgm:pt>
    <dgm:pt modelId="{2B21E7E3-A320-470A-9454-C87D23A66720}">
      <dgm:prSet phldrT="[Text]" custT="1"/>
      <dgm:spPr/>
      <dgm:t>
        <a:bodyPr/>
        <a:lstStyle/>
        <a:p>
          <a:r>
            <a:rPr lang="en-AU" sz="1800" dirty="0">
              <a:latin typeface="Arial Narrow" panose="020B0606020202030204" pitchFamily="34" charset="0"/>
            </a:rPr>
            <a:t>Start 2023</a:t>
          </a:r>
        </a:p>
      </dgm:t>
    </dgm:pt>
    <dgm:pt modelId="{37A515AD-37AB-4C34-86EF-668F530FFD9E}" type="parTrans" cxnId="{5B731D94-8EE8-490B-9D6E-B17454C33AC2}">
      <dgm:prSet/>
      <dgm:spPr/>
      <dgm:t>
        <a:bodyPr/>
        <a:lstStyle/>
        <a:p>
          <a:endParaRPr lang="en-AU"/>
        </a:p>
      </dgm:t>
    </dgm:pt>
    <dgm:pt modelId="{B385BFA0-7A52-4D9C-86C2-24C45AF61B8D}" type="sibTrans" cxnId="{5B731D94-8EE8-490B-9D6E-B17454C33AC2}">
      <dgm:prSet/>
      <dgm:spPr/>
      <dgm:t>
        <a:bodyPr/>
        <a:lstStyle/>
        <a:p>
          <a:endParaRPr lang="en-AU"/>
        </a:p>
      </dgm:t>
    </dgm:pt>
    <dgm:pt modelId="{5C9D35C7-94B6-4C3D-8BCE-144913ED343A}">
      <dgm:prSet phldrT="[Text]" custT="1"/>
      <dgm:spPr/>
      <dgm:t>
        <a:bodyPr/>
        <a:lstStyle/>
        <a:p>
          <a:r>
            <a:rPr lang="en-AU" sz="1800" dirty="0">
              <a:latin typeface="Arial Narrow" panose="020B0606020202030204" pitchFamily="34" charset="0"/>
            </a:rPr>
            <a:t>Mid 2023 [planned but disbanded] </a:t>
          </a:r>
        </a:p>
      </dgm:t>
    </dgm:pt>
    <dgm:pt modelId="{F3C6178B-A98E-4D75-8B80-5EE87B726308}" type="parTrans" cxnId="{FF4BBA13-90B4-4AB8-A2D8-A04D8A1D33DC}">
      <dgm:prSet/>
      <dgm:spPr/>
      <dgm:t>
        <a:bodyPr/>
        <a:lstStyle/>
        <a:p>
          <a:endParaRPr lang="en-AU"/>
        </a:p>
      </dgm:t>
    </dgm:pt>
    <dgm:pt modelId="{D489224E-C6C1-4912-B748-C79ABA8A9BEF}" type="sibTrans" cxnId="{FF4BBA13-90B4-4AB8-A2D8-A04D8A1D33DC}">
      <dgm:prSet/>
      <dgm:spPr/>
      <dgm:t>
        <a:bodyPr/>
        <a:lstStyle/>
        <a:p>
          <a:endParaRPr lang="en-AU"/>
        </a:p>
      </dgm:t>
    </dgm:pt>
    <dgm:pt modelId="{5ED15EA0-02FE-4B75-AC22-5EB172DC16B6}">
      <dgm:prSet phldrT="[Text]" custT="1"/>
      <dgm:spPr/>
      <dgm:t>
        <a:bodyPr/>
        <a:lstStyle/>
        <a:p>
          <a:r>
            <a:rPr lang="en-AU" sz="1800" dirty="0">
              <a:latin typeface="Arial Narrow" panose="020B0606020202030204" pitchFamily="34" charset="0"/>
            </a:rPr>
            <a:t>120 responses</a:t>
          </a:r>
        </a:p>
      </dgm:t>
    </dgm:pt>
    <dgm:pt modelId="{A1B79881-067B-4A7F-A393-E63FE208A98C}" type="parTrans" cxnId="{D981689F-D82E-44FA-8FAD-047849F28806}">
      <dgm:prSet/>
      <dgm:spPr/>
      <dgm:t>
        <a:bodyPr/>
        <a:lstStyle/>
        <a:p>
          <a:endParaRPr lang="en-AU"/>
        </a:p>
      </dgm:t>
    </dgm:pt>
    <dgm:pt modelId="{C71A4A21-3EBC-4DB2-B7B0-7BB628313C8F}" type="sibTrans" cxnId="{D981689F-D82E-44FA-8FAD-047849F28806}">
      <dgm:prSet/>
      <dgm:spPr/>
      <dgm:t>
        <a:bodyPr/>
        <a:lstStyle/>
        <a:p>
          <a:endParaRPr lang="en-AU"/>
        </a:p>
      </dgm:t>
    </dgm:pt>
    <dgm:pt modelId="{635F4039-4FF4-42FB-944F-395828D8D4FB}">
      <dgm:prSet phldrT="[Text]" custT="1"/>
      <dgm:spPr/>
      <dgm:t>
        <a:bodyPr/>
        <a:lstStyle/>
        <a:p>
          <a:r>
            <a:rPr lang="en-AU" sz="1200" dirty="0">
              <a:latin typeface="Arial Narrow" panose="020B0606020202030204" pitchFamily="34" charset="0"/>
            </a:rPr>
            <a:t>Researchers connect with Sports Focus (SF) – what does V2026 mean for sport in Bendigo and Central Victoria?</a:t>
          </a:r>
        </a:p>
      </dgm:t>
    </dgm:pt>
    <dgm:pt modelId="{4B6E44E9-82D2-488E-A212-8F3E87DAB5FC}" type="parTrans" cxnId="{20D2CA67-4F22-4BFC-8F71-D9C48D1D937B}">
      <dgm:prSet/>
      <dgm:spPr/>
      <dgm:t>
        <a:bodyPr/>
        <a:lstStyle/>
        <a:p>
          <a:endParaRPr lang="en-AU"/>
        </a:p>
      </dgm:t>
    </dgm:pt>
    <dgm:pt modelId="{ADE4137F-1F8E-44B5-9B39-EDC50F193B60}" type="sibTrans" cxnId="{20D2CA67-4F22-4BFC-8F71-D9C48D1D937B}">
      <dgm:prSet/>
      <dgm:spPr/>
      <dgm:t>
        <a:bodyPr/>
        <a:lstStyle/>
        <a:p>
          <a:endParaRPr lang="en-AU"/>
        </a:p>
      </dgm:t>
    </dgm:pt>
    <dgm:pt modelId="{B8012EB2-9CE5-4D19-B234-98516CF7CB5C}">
      <dgm:prSet phldrT="[Text]" custT="1"/>
      <dgm:spPr/>
      <dgm:t>
        <a:bodyPr/>
        <a:lstStyle/>
        <a:p>
          <a:r>
            <a:rPr lang="en-AU" sz="1200" dirty="0">
              <a:latin typeface="Arial Narrow" panose="020B0606020202030204" pitchFamily="34" charset="0"/>
            </a:rPr>
            <a:t>Ran survey - co-designed with SF</a:t>
          </a:r>
        </a:p>
      </dgm:t>
    </dgm:pt>
    <dgm:pt modelId="{14374C23-9256-4398-BD47-42CBED59AAE6}" type="parTrans" cxnId="{B3E0A2C9-0D0C-455E-BF3A-DB3721D03CEA}">
      <dgm:prSet/>
      <dgm:spPr/>
      <dgm:t>
        <a:bodyPr/>
        <a:lstStyle/>
        <a:p>
          <a:endParaRPr lang="en-AU"/>
        </a:p>
      </dgm:t>
    </dgm:pt>
    <dgm:pt modelId="{72B7E337-2CA3-4A01-91C7-3B3EDBEC11D5}" type="sibTrans" cxnId="{B3E0A2C9-0D0C-455E-BF3A-DB3721D03CEA}">
      <dgm:prSet/>
      <dgm:spPr/>
      <dgm:t>
        <a:bodyPr/>
        <a:lstStyle/>
        <a:p>
          <a:endParaRPr lang="en-AU"/>
        </a:p>
      </dgm:t>
    </dgm:pt>
    <dgm:pt modelId="{757B790D-3223-4BC2-80BD-9DBA59AFCE9A}">
      <dgm:prSet phldrT="[Text]" custT="1"/>
      <dgm:spPr/>
      <dgm:t>
        <a:bodyPr/>
        <a:lstStyle/>
        <a:p>
          <a:r>
            <a:rPr lang="en-AU" sz="1800" dirty="0">
              <a:latin typeface="Arial Narrow" panose="020B0606020202030204" pitchFamily="34" charset="0"/>
            </a:rPr>
            <a:t>9 themes in responses</a:t>
          </a:r>
        </a:p>
      </dgm:t>
    </dgm:pt>
    <dgm:pt modelId="{5E8871F7-C9AD-4600-A3EC-E520D8B027D5}" type="parTrans" cxnId="{78B6D339-C1A5-4AD7-AD7B-2DF9C06DE953}">
      <dgm:prSet/>
      <dgm:spPr/>
      <dgm:t>
        <a:bodyPr/>
        <a:lstStyle/>
        <a:p>
          <a:endParaRPr lang="en-AU"/>
        </a:p>
      </dgm:t>
    </dgm:pt>
    <dgm:pt modelId="{1021A4DE-61D7-4185-9921-04AFA0288058}" type="sibTrans" cxnId="{78B6D339-C1A5-4AD7-AD7B-2DF9C06DE953}">
      <dgm:prSet/>
      <dgm:spPr/>
      <dgm:t>
        <a:bodyPr/>
        <a:lstStyle/>
        <a:p>
          <a:endParaRPr lang="en-AU"/>
        </a:p>
      </dgm:t>
    </dgm:pt>
    <dgm:pt modelId="{6D2A6A8E-9F54-4DAD-B224-1E7EC029993D}">
      <dgm:prSet phldrT="[Text]" custT="1"/>
      <dgm:spPr/>
      <dgm:t>
        <a:bodyPr/>
        <a:lstStyle/>
        <a:p>
          <a:r>
            <a:rPr lang="en-AU" sz="1200" dirty="0">
              <a:latin typeface="Arial Narrow" panose="020B0606020202030204" pitchFamily="34" charset="0"/>
            </a:rPr>
            <a:t>Questions focus on community ideas of anticipated benefits, expected impacts, barriers and challenges to legacy, opportunities and strengths for legacies</a:t>
          </a:r>
        </a:p>
      </dgm:t>
    </dgm:pt>
    <dgm:pt modelId="{9534EF18-1554-45D9-8821-C014AAFD1817}" type="parTrans" cxnId="{D250F60D-D994-4118-991E-B58218C21E40}">
      <dgm:prSet/>
      <dgm:spPr/>
      <dgm:t>
        <a:bodyPr/>
        <a:lstStyle/>
        <a:p>
          <a:endParaRPr lang="en-AU"/>
        </a:p>
      </dgm:t>
    </dgm:pt>
    <dgm:pt modelId="{8B822685-3CC8-488B-9EDE-8D227F16A67E}" type="sibTrans" cxnId="{D250F60D-D994-4118-991E-B58218C21E40}">
      <dgm:prSet/>
      <dgm:spPr/>
      <dgm:t>
        <a:bodyPr/>
        <a:lstStyle/>
        <a:p>
          <a:endParaRPr lang="en-AU"/>
        </a:p>
      </dgm:t>
    </dgm:pt>
    <dgm:pt modelId="{A1180B90-917A-4365-987E-456F3AE1A633}">
      <dgm:prSet phldrT="[Text]" custT="1"/>
      <dgm:spPr/>
      <dgm:t>
        <a:bodyPr/>
        <a:lstStyle/>
        <a:p>
          <a:r>
            <a:rPr lang="en-AU" sz="1200" dirty="0">
              <a:latin typeface="Arial Narrow" panose="020B0606020202030204" pitchFamily="34" charset="0"/>
            </a:rPr>
            <a:t>Let’s work together to build evidence base, inform policy, shape strategy</a:t>
          </a:r>
        </a:p>
      </dgm:t>
    </dgm:pt>
    <dgm:pt modelId="{965525F8-99AE-47E5-B6C0-E3F08B11DAD8}" type="parTrans" cxnId="{E643C5D5-23B9-44CE-878E-9EB1FA53511D}">
      <dgm:prSet/>
      <dgm:spPr/>
      <dgm:t>
        <a:bodyPr/>
        <a:lstStyle/>
        <a:p>
          <a:endParaRPr lang="en-AU"/>
        </a:p>
      </dgm:t>
    </dgm:pt>
    <dgm:pt modelId="{9CC06F9E-1267-4056-923F-7A67FAA5D5B4}" type="sibTrans" cxnId="{E643C5D5-23B9-44CE-878E-9EB1FA53511D}">
      <dgm:prSet/>
      <dgm:spPr/>
      <dgm:t>
        <a:bodyPr/>
        <a:lstStyle/>
        <a:p>
          <a:endParaRPr lang="en-AU"/>
        </a:p>
      </dgm:t>
    </dgm:pt>
    <dgm:pt modelId="{6DB82FB3-36AF-44C8-87D4-1D9FB919571D}">
      <dgm:prSet phldrT="[Text]" custT="1"/>
      <dgm:spPr/>
      <dgm:t>
        <a:bodyPr/>
        <a:lstStyle/>
        <a:p>
          <a:r>
            <a:rPr lang="en-AU" sz="1200" dirty="0">
              <a:latin typeface="Arial Narrow" panose="020B0606020202030204" pitchFamily="34" charset="0"/>
            </a:rPr>
            <a:t>Focus groups with communities under-represented in survey</a:t>
          </a:r>
        </a:p>
      </dgm:t>
    </dgm:pt>
    <dgm:pt modelId="{D6B9F6EE-B1BC-4578-85DF-097ED1AB7C5F}" type="parTrans" cxnId="{A162042B-6977-41BB-A123-9758F33B9226}">
      <dgm:prSet/>
      <dgm:spPr/>
      <dgm:t>
        <a:bodyPr/>
        <a:lstStyle/>
        <a:p>
          <a:endParaRPr lang="en-AU"/>
        </a:p>
      </dgm:t>
    </dgm:pt>
    <dgm:pt modelId="{362640E2-C148-440D-978D-249052C8482A}" type="sibTrans" cxnId="{A162042B-6977-41BB-A123-9758F33B9226}">
      <dgm:prSet/>
      <dgm:spPr/>
      <dgm:t>
        <a:bodyPr/>
        <a:lstStyle/>
        <a:p>
          <a:endParaRPr lang="en-AU"/>
        </a:p>
      </dgm:t>
    </dgm:pt>
    <dgm:pt modelId="{310223A1-BDF0-4023-9543-6F33C82D969C}">
      <dgm:prSet phldrT="[Text]" custT="1"/>
      <dgm:spPr/>
      <dgm:t>
        <a:bodyPr/>
        <a:lstStyle/>
        <a:p>
          <a:r>
            <a:rPr lang="en-AU" sz="1800" b="0" dirty="0">
              <a:latin typeface="Arial Narrow" panose="020B0606020202030204" pitchFamily="34" charset="0"/>
            </a:rPr>
            <a:t>4 main categories</a:t>
          </a:r>
        </a:p>
      </dgm:t>
    </dgm:pt>
    <dgm:pt modelId="{4F3459F6-46DC-44F6-9AF8-EB28710A2B0C}" type="parTrans" cxnId="{D061C58B-A18C-406F-9190-8ECACADFE123}">
      <dgm:prSet/>
      <dgm:spPr/>
      <dgm:t>
        <a:bodyPr/>
        <a:lstStyle/>
        <a:p>
          <a:endParaRPr lang="en-AU"/>
        </a:p>
      </dgm:t>
    </dgm:pt>
    <dgm:pt modelId="{D942A348-3FE7-4AAF-A728-35AC25022924}" type="sibTrans" cxnId="{D061C58B-A18C-406F-9190-8ECACADFE123}">
      <dgm:prSet/>
      <dgm:spPr/>
      <dgm:t>
        <a:bodyPr/>
        <a:lstStyle/>
        <a:p>
          <a:endParaRPr lang="en-AU"/>
        </a:p>
      </dgm:t>
    </dgm:pt>
    <dgm:pt modelId="{7168C82A-452C-4633-82DC-1B179BCEF509}">
      <dgm:prSet phldrT="[Text]" custT="1"/>
      <dgm:spPr/>
      <dgm:t>
        <a:bodyPr/>
        <a:lstStyle/>
        <a:p>
          <a:r>
            <a:rPr lang="en-AU" sz="1200" dirty="0">
              <a:latin typeface="Arial Narrow" panose="020B0606020202030204" pitchFamily="34" charset="0"/>
            </a:rPr>
            <a:t>e.g. Karen community (non-Commonwealth country), First Nations community, young people</a:t>
          </a:r>
        </a:p>
      </dgm:t>
    </dgm:pt>
    <dgm:pt modelId="{22C2B3D0-C33C-4BDC-881E-EEE1B753E6C7}" type="parTrans" cxnId="{BBAE79CF-BC31-438A-A9A8-1CBA1FBD5B63}">
      <dgm:prSet/>
      <dgm:spPr/>
      <dgm:t>
        <a:bodyPr/>
        <a:lstStyle/>
        <a:p>
          <a:endParaRPr lang="en-AU"/>
        </a:p>
      </dgm:t>
    </dgm:pt>
    <dgm:pt modelId="{931D9E37-5A9B-4C5F-8D92-32D0461540F9}" type="sibTrans" cxnId="{BBAE79CF-BC31-438A-A9A8-1CBA1FBD5B63}">
      <dgm:prSet/>
      <dgm:spPr/>
      <dgm:t>
        <a:bodyPr/>
        <a:lstStyle/>
        <a:p>
          <a:endParaRPr lang="en-AU"/>
        </a:p>
      </dgm:t>
    </dgm:pt>
    <dgm:pt modelId="{9B6908D7-E765-4209-AF4B-A5B4A8612F7C}">
      <dgm:prSet phldrT="[Text]" custT="1"/>
      <dgm:spPr/>
      <dgm:t>
        <a:bodyPr/>
        <a:lstStyle/>
        <a:p>
          <a:r>
            <a:rPr lang="en-AU" sz="1000" b="0" cap="none" dirty="0">
              <a:latin typeface="Arial Narrow" panose="020B0606020202030204" pitchFamily="34" charset="0"/>
            </a:rPr>
            <a:t>Themes: 1) Facilities; 2) Local sport club development; 3) Local sport club financial supports; 4) Local sport club human resources (inc. officials and volunteers); 5) Sport offerings and promotion; 6) Sport participation; 7) Performance and competition; 8) Inspiration and community passion for sport; 9) Capacity for event hosting (inc. Pre-event training). </a:t>
          </a:r>
          <a:endParaRPr lang="en-AU" sz="1000" dirty="0">
            <a:latin typeface="Arial Narrow" panose="020B0606020202030204" pitchFamily="34" charset="0"/>
          </a:endParaRPr>
        </a:p>
      </dgm:t>
    </dgm:pt>
    <dgm:pt modelId="{6BD8E563-7DD9-46BC-BC32-45EA5CAB9846}" type="parTrans" cxnId="{B6741FF1-EECB-4238-8BCF-EEFD85685AFE}">
      <dgm:prSet/>
      <dgm:spPr/>
      <dgm:t>
        <a:bodyPr/>
        <a:lstStyle/>
        <a:p>
          <a:endParaRPr lang="en-AU"/>
        </a:p>
      </dgm:t>
    </dgm:pt>
    <dgm:pt modelId="{520A50EE-39A5-4F46-99EC-AC068B962CC0}" type="sibTrans" cxnId="{B6741FF1-EECB-4238-8BCF-EEFD85685AFE}">
      <dgm:prSet/>
      <dgm:spPr/>
      <dgm:t>
        <a:bodyPr/>
        <a:lstStyle/>
        <a:p>
          <a:endParaRPr lang="en-AU"/>
        </a:p>
      </dgm:t>
    </dgm:pt>
    <dgm:pt modelId="{96041916-A3F1-41B4-8E9C-11D04D551E79}">
      <dgm:prSet phldrT="[Text]" custT="1"/>
      <dgm:spPr/>
      <dgm:t>
        <a:bodyPr/>
        <a:lstStyle/>
        <a:p>
          <a:r>
            <a:rPr lang="en-AU" sz="1200" dirty="0">
              <a:latin typeface="Arial Narrow" panose="020B0606020202030204" pitchFamily="34" charset="0"/>
            </a:rPr>
            <a:t>Across Bendigo and Central Victoria</a:t>
          </a:r>
        </a:p>
      </dgm:t>
    </dgm:pt>
    <dgm:pt modelId="{CC2443C0-0A51-431B-AAEE-3DC8B1652BE2}" type="parTrans" cxnId="{BB3A0D87-6218-40D7-83A7-48F9FABA5E71}">
      <dgm:prSet/>
      <dgm:spPr/>
      <dgm:t>
        <a:bodyPr/>
        <a:lstStyle/>
        <a:p>
          <a:endParaRPr lang="en-AU"/>
        </a:p>
      </dgm:t>
    </dgm:pt>
    <dgm:pt modelId="{28740768-2552-4473-B91D-131437C279C2}" type="sibTrans" cxnId="{BB3A0D87-6218-40D7-83A7-48F9FABA5E71}">
      <dgm:prSet/>
      <dgm:spPr/>
      <dgm:t>
        <a:bodyPr/>
        <a:lstStyle/>
        <a:p>
          <a:endParaRPr lang="en-AU"/>
        </a:p>
      </dgm:t>
    </dgm:pt>
    <dgm:pt modelId="{7212BBAE-C4BB-4B9A-8EF0-74BBD34C70CB}">
      <dgm:prSet phldrT="[Text]" custT="1"/>
      <dgm:spPr/>
      <dgm:t>
        <a:bodyPr/>
        <a:lstStyle/>
        <a:p>
          <a:r>
            <a:rPr lang="en-AU" sz="1200" dirty="0">
              <a:latin typeface="Arial Narrow" panose="020B0606020202030204" pitchFamily="34" charset="0"/>
            </a:rPr>
            <a:t>Respondents highly engaged in sport</a:t>
          </a:r>
        </a:p>
      </dgm:t>
    </dgm:pt>
    <dgm:pt modelId="{AEC8A9E8-C496-439A-8572-E2B1038BD185}" type="parTrans" cxnId="{FF69BA67-9FB9-4CD8-B0BA-C8D391BC390E}">
      <dgm:prSet/>
      <dgm:spPr/>
      <dgm:t>
        <a:bodyPr/>
        <a:lstStyle/>
        <a:p>
          <a:endParaRPr lang="en-AU"/>
        </a:p>
      </dgm:t>
    </dgm:pt>
    <dgm:pt modelId="{72A94CD2-BCA6-46AA-AFC2-111E7DB4F4E7}" type="sibTrans" cxnId="{FF69BA67-9FB9-4CD8-B0BA-C8D391BC390E}">
      <dgm:prSet/>
      <dgm:spPr/>
      <dgm:t>
        <a:bodyPr/>
        <a:lstStyle/>
        <a:p>
          <a:endParaRPr lang="en-AU"/>
        </a:p>
      </dgm:t>
    </dgm:pt>
    <dgm:pt modelId="{C4EA9822-1313-4122-9C5A-FB810C27A2AB}">
      <dgm:prSet phldrT="[Text]" custT="1"/>
      <dgm:spPr/>
      <dgm:t>
        <a:bodyPr/>
        <a:lstStyle/>
        <a:p>
          <a:r>
            <a:rPr lang="en-AU" sz="1200" b="0" cap="none" dirty="0">
              <a:latin typeface="Arial Narrow" panose="020B0606020202030204" pitchFamily="34" charset="0"/>
            </a:rPr>
            <a:t>Strengths</a:t>
          </a:r>
          <a:endParaRPr lang="en-AU" sz="1200" b="0" dirty="0">
            <a:latin typeface="Arial Narrow" panose="020B0606020202030204" pitchFamily="34" charset="0"/>
          </a:endParaRPr>
        </a:p>
      </dgm:t>
    </dgm:pt>
    <dgm:pt modelId="{79BEEBE3-90F9-4C5D-898C-67D94395F8F2}" type="parTrans" cxnId="{BAA741E1-5FB5-42A7-A2CB-15B966EBA0DF}">
      <dgm:prSet/>
      <dgm:spPr/>
      <dgm:t>
        <a:bodyPr/>
        <a:lstStyle/>
        <a:p>
          <a:endParaRPr lang="en-AU"/>
        </a:p>
      </dgm:t>
    </dgm:pt>
    <dgm:pt modelId="{860B4199-CDF3-4576-9C99-6B1119353D35}" type="sibTrans" cxnId="{BAA741E1-5FB5-42A7-A2CB-15B966EBA0DF}">
      <dgm:prSet/>
      <dgm:spPr/>
      <dgm:t>
        <a:bodyPr/>
        <a:lstStyle/>
        <a:p>
          <a:endParaRPr lang="en-AU"/>
        </a:p>
      </dgm:t>
    </dgm:pt>
    <dgm:pt modelId="{3BFAE3B1-ED35-4016-8E92-0B32E09E7294}">
      <dgm:prSet phldrT="[Text]" custT="1"/>
      <dgm:spPr/>
      <dgm:t>
        <a:bodyPr/>
        <a:lstStyle/>
        <a:p>
          <a:r>
            <a:rPr lang="en-AU" sz="1200" b="0" cap="none" dirty="0">
              <a:latin typeface="Arial Narrow" panose="020B0606020202030204" pitchFamily="34" charset="0"/>
            </a:rPr>
            <a:t>Challenges</a:t>
          </a:r>
          <a:endParaRPr lang="en-AU" sz="1200" b="0" dirty="0">
            <a:latin typeface="Arial Narrow" panose="020B0606020202030204" pitchFamily="34" charset="0"/>
          </a:endParaRPr>
        </a:p>
      </dgm:t>
    </dgm:pt>
    <dgm:pt modelId="{339ED542-FCDF-4C06-86A4-733FBB904455}" type="parTrans" cxnId="{0B56E9EF-ADC6-4CF9-A490-FF5A8CF6A03D}">
      <dgm:prSet/>
      <dgm:spPr/>
      <dgm:t>
        <a:bodyPr/>
        <a:lstStyle/>
        <a:p>
          <a:endParaRPr lang="en-AU"/>
        </a:p>
      </dgm:t>
    </dgm:pt>
    <dgm:pt modelId="{5A97E1FB-42BD-478A-A483-32369D2D8B08}" type="sibTrans" cxnId="{0B56E9EF-ADC6-4CF9-A490-FF5A8CF6A03D}">
      <dgm:prSet/>
      <dgm:spPr/>
      <dgm:t>
        <a:bodyPr/>
        <a:lstStyle/>
        <a:p>
          <a:endParaRPr lang="en-AU"/>
        </a:p>
      </dgm:t>
    </dgm:pt>
    <dgm:pt modelId="{4C45A18E-0605-4A63-92B4-860E6CBBF244}">
      <dgm:prSet phldrT="[Text]" custT="1"/>
      <dgm:spPr/>
      <dgm:t>
        <a:bodyPr/>
        <a:lstStyle/>
        <a:p>
          <a:r>
            <a:rPr lang="en-AU" sz="1200" b="0" cap="none" dirty="0">
              <a:latin typeface="Arial Narrow" panose="020B0606020202030204" pitchFamily="34" charset="0"/>
            </a:rPr>
            <a:t>Potential negative impacts/legacies</a:t>
          </a:r>
          <a:endParaRPr lang="en-AU" sz="1200" b="0" dirty="0">
            <a:latin typeface="Arial Narrow" panose="020B0606020202030204" pitchFamily="34" charset="0"/>
          </a:endParaRPr>
        </a:p>
      </dgm:t>
    </dgm:pt>
    <dgm:pt modelId="{638EE33E-CD30-4A6D-9CC3-9BDC2CDAE3A3}" type="parTrans" cxnId="{6453115B-E634-46FB-A524-77EA424FCA55}">
      <dgm:prSet/>
      <dgm:spPr/>
      <dgm:t>
        <a:bodyPr/>
        <a:lstStyle/>
        <a:p>
          <a:endParaRPr lang="en-AU"/>
        </a:p>
      </dgm:t>
    </dgm:pt>
    <dgm:pt modelId="{22F22010-32A1-4CE0-AF9E-46596975C396}" type="sibTrans" cxnId="{6453115B-E634-46FB-A524-77EA424FCA55}">
      <dgm:prSet/>
      <dgm:spPr/>
      <dgm:t>
        <a:bodyPr/>
        <a:lstStyle/>
        <a:p>
          <a:endParaRPr lang="en-AU"/>
        </a:p>
      </dgm:t>
    </dgm:pt>
    <dgm:pt modelId="{C9FEFA51-CB7B-4553-82A3-C4FBBF491C5F}">
      <dgm:prSet phldrT="[Text]" custT="1"/>
      <dgm:spPr/>
      <dgm:t>
        <a:bodyPr/>
        <a:lstStyle/>
        <a:p>
          <a:r>
            <a:rPr lang="en-AU" sz="1200" b="0" cap="none" dirty="0">
              <a:latin typeface="Arial Narrow" panose="020B0606020202030204" pitchFamily="34" charset="0"/>
            </a:rPr>
            <a:t>Potential positive impacts/legacies</a:t>
          </a:r>
          <a:endParaRPr lang="en-AU" sz="1200" b="0" dirty="0">
            <a:latin typeface="Arial Narrow" panose="020B0606020202030204" pitchFamily="34" charset="0"/>
          </a:endParaRPr>
        </a:p>
      </dgm:t>
    </dgm:pt>
    <dgm:pt modelId="{B908BA98-CF10-4892-B2A9-0EC638C39F60}" type="parTrans" cxnId="{EFF7FB73-1797-49C6-ACFC-2EDB3232880E}">
      <dgm:prSet/>
      <dgm:spPr/>
      <dgm:t>
        <a:bodyPr/>
        <a:lstStyle/>
        <a:p>
          <a:endParaRPr lang="en-AU"/>
        </a:p>
      </dgm:t>
    </dgm:pt>
    <dgm:pt modelId="{47C8C3FA-234B-4EC4-B236-CFB2F44D16DF}" type="sibTrans" cxnId="{EFF7FB73-1797-49C6-ACFC-2EDB3232880E}">
      <dgm:prSet/>
      <dgm:spPr/>
      <dgm:t>
        <a:bodyPr/>
        <a:lstStyle/>
        <a:p>
          <a:endParaRPr lang="en-AU"/>
        </a:p>
      </dgm:t>
    </dgm:pt>
    <dgm:pt modelId="{28A842B4-4DE3-4B6F-A499-478BA878F6C1}" type="pres">
      <dgm:prSet presAssocID="{07C29932-16F3-4C87-AC3E-F92AAB21D729}" presName="Name0" presStyleCnt="0">
        <dgm:presLayoutVars>
          <dgm:dir/>
          <dgm:resizeHandles val="exact"/>
        </dgm:presLayoutVars>
      </dgm:prSet>
      <dgm:spPr/>
    </dgm:pt>
    <dgm:pt modelId="{EE58BC93-D1B5-46F5-8783-1C510C3EAE20}" type="pres">
      <dgm:prSet presAssocID="{A9820E11-D735-455D-8D56-C72E8A53FAD4}" presName="node" presStyleLbl="node1" presStyleIdx="0" presStyleCnt="6">
        <dgm:presLayoutVars>
          <dgm:bulletEnabled val="1"/>
        </dgm:presLayoutVars>
      </dgm:prSet>
      <dgm:spPr/>
    </dgm:pt>
    <dgm:pt modelId="{DCC45150-01A4-48AF-ADAE-67D60030658E}" type="pres">
      <dgm:prSet presAssocID="{A4DFAD6B-EAE2-4F83-AB49-3596784860EE}" presName="sibTrans" presStyleLbl="sibTrans1D1" presStyleIdx="0" presStyleCnt="5"/>
      <dgm:spPr/>
    </dgm:pt>
    <dgm:pt modelId="{0350F199-1F1F-46C4-A9D6-3B3D9C9F3C7D}" type="pres">
      <dgm:prSet presAssocID="{A4DFAD6B-EAE2-4F83-AB49-3596784860EE}" presName="connectorText" presStyleLbl="sibTrans1D1" presStyleIdx="0" presStyleCnt="5"/>
      <dgm:spPr/>
    </dgm:pt>
    <dgm:pt modelId="{BACF17A2-61E5-42D4-AB4D-9595A4861A41}" type="pres">
      <dgm:prSet presAssocID="{2B21E7E3-A320-470A-9454-C87D23A66720}" presName="node" presStyleLbl="node1" presStyleIdx="1" presStyleCnt="6">
        <dgm:presLayoutVars>
          <dgm:bulletEnabled val="1"/>
        </dgm:presLayoutVars>
      </dgm:prSet>
      <dgm:spPr/>
    </dgm:pt>
    <dgm:pt modelId="{EC169E12-4D11-4679-9004-71BDF63858E3}" type="pres">
      <dgm:prSet presAssocID="{B385BFA0-7A52-4D9C-86C2-24C45AF61B8D}" presName="sibTrans" presStyleLbl="sibTrans1D1" presStyleIdx="1" presStyleCnt="5"/>
      <dgm:spPr/>
    </dgm:pt>
    <dgm:pt modelId="{CEE188E8-0FCD-427D-AF40-1C55D24BD933}" type="pres">
      <dgm:prSet presAssocID="{B385BFA0-7A52-4D9C-86C2-24C45AF61B8D}" presName="connectorText" presStyleLbl="sibTrans1D1" presStyleIdx="1" presStyleCnt="5"/>
      <dgm:spPr/>
    </dgm:pt>
    <dgm:pt modelId="{3A430C87-000E-4609-8906-EA1172AC3049}" type="pres">
      <dgm:prSet presAssocID="{5ED15EA0-02FE-4B75-AC22-5EB172DC16B6}" presName="node" presStyleLbl="node1" presStyleIdx="2" presStyleCnt="6">
        <dgm:presLayoutVars>
          <dgm:bulletEnabled val="1"/>
        </dgm:presLayoutVars>
      </dgm:prSet>
      <dgm:spPr/>
    </dgm:pt>
    <dgm:pt modelId="{972C6C06-036A-49F2-9069-7F36B0342C1D}" type="pres">
      <dgm:prSet presAssocID="{C71A4A21-3EBC-4DB2-B7B0-7BB628313C8F}" presName="sibTrans" presStyleLbl="sibTrans1D1" presStyleIdx="2" presStyleCnt="5"/>
      <dgm:spPr/>
    </dgm:pt>
    <dgm:pt modelId="{3AFE86B6-AA5A-4743-9468-AAA2DC1397ED}" type="pres">
      <dgm:prSet presAssocID="{C71A4A21-3EBC-4DB2-B7B0-7BB628313C8F}" presName="connectorText" presStyleLbl="sibTrans1D1" presStyleIdx="2" presStyleCnt="5"/>
      <dgm:spPr/>
    </dgm:pt>
    <dgm:pt modelId="{D94CAABE-C4A9-465F-83A7-99F93902BA83}" type="pres">
      <dgm:prSet presAssocID="{757B790D-3223-4BC2-80BD-9DBA59AFCE9A}" presName="node" presStyleLbl="node1" presStyleIdx="3" presStyleCnt="6">
        <dgm:presLayoutVars>
          <dgm:bulletEnabled val="1"/>
        </dgm:presLayoutVars>
      </dgm:prSet>
      <dgm:spPr/>
    </dgm:pt>
    <dgm:pt modelId="{DE7BA136-C290-437C-B8E5-10C9C84C04F0}" type="pres">
      <dgm:prSet presAssocID="{1021A4DE-61D7-4185-9921-04AFA0288058}" presName="sibTrans" presStyleLbl="sibTrans1D1" presStyleIdx="3" presStyleCnt="5"/>
      <dgm:spPr/>
    </dgm:pt>
    <dgm:pt modelId="{883BFADC-4E12-44A2-9CA0-1CCAB81900D0}" type="pres">
      <dgm:prSet presAssocID="{1021A4DE-61D7-4185-9921-04AFA0288058}" presName="connectorText" presStyleLbl="sibTrans1D1" presStyleIdx="3" presStyleCnt="5"/>
      <dgm:spPr/>
    </dgm:pt>
    <dgm:pt modelId="{F50D1604-892E-47E4-9246-BADA44C38AEF}" type="pres">
      <dgm:prSet presAssocID="{310223A1-BDF0-4023-9543-6F33C82D969C}" presName="node" presStyleLbl="node1" presStyleIdx="4" presStyleCnt="6">
        <dgm:presLayoutVars>
          <dgm:bulletEnabled val="1"/>
        </dgm:presLayoutVars>
      </dgm:prSet>
      <dgm:spPr/>
    </dgm:pt>
    <dgm:pt modelId="{C0C3FF30-D257-4DAC-9BB5-8EEB6876FE79}" type="pres">
      <dgm:prSet presAssocID="{D942A348-3FE7-4AAF-A728-35AC25022924}" presName="sibTrans" presStyleLbl="sibTrans1D1" presStyleIdx="4" presStyleCnt="5"/>
      <dgm:spPr/>
    </dgm:pt>
    <dgm:pt modelId="{8DCB9272-A76A-41BE-B550-F1562A03E40A}" type="pres">
      <dgm:prSet presAssocID="{D942A348-3FE7-4AAF-A728-35AC25022924}" presName="connectorText" presStyleLbl="sibTrans1D1" presStyleIdx="4" presStyleCnt="5"/>
      <dgm:spPr/>
    </dgm:pt>
    <dgm:pt modelId="{7A522C08-8C9F-4B59-B15D-1551F98C23EE}" type="pres">
      <dgm:prSet presAssocID="{5C9D35C7-94B6-4C3D-8BCE-144913ED343A}" presName="node" presStyleLbl="node1" presStyleIdx="5" presStyleCnt="6">
        <dgm:presLayoutVars>
          <dgm:bulletEnabled val="1"/>
        </dgm:presLayoutVars>
      </dgm:prSet>
      <dgm:spPr/>
    </dgm:pt>
  </dgm:ptLst>
  <dgm:cxnLst>
    <dgm:cxn modelId="{D250F60D-D994-4118-991E-B58218C21E40}" srcId="{2B21E7E3-A320-470A-9454-C87D23A66720}" destId="{6D2A6A8E-9F54-4DAD-B224-1E7EC029993D}" srcOrd="1" destOrd="0" parTransId="{9534EF18-1554-45D9-8821-C014AAFD1817}" sibTransId="{8B822685-3CC8-488B-9EDE-8D227F16A67E}"/>
    <dgm:cxn modelId="{C99D720F-9A4B-4276-8EA3-D68EACC53FE9}" type="presOf" srcId="{B385BFA0-7A52-4D9C-86C2-24C45AF61B8D}" destId="{EC169E12-4D11-4679-9004-71BDF63858E3}" srcOrd="0" destOrd="0" presId="urn:microsoft.com/office/officeart/2005/8/layout/bProcess3"/>
    <dgm:cxn modelId="{FF4BBA13-90B4-4AB8-A2D8-A04D8A1D33DC}" srcId="{07C29932-16F3-4C87-AC3E-F92AAB21D729}" destId="{5C9D35C7-94B6-4C3D-8BCE-144913ED343A}" srcOrd="5" destOrd="0" parTransId="{F3C6178B-A98E-4D75-8B80-5EE87B726308}" sibTransId="{D489224E-C6C1-4912-B748-C79ABA8A9BEF}"/>
    <dgm:cxn modelId="{BA243718-6B07-4835-9A49-B7B2B9A0DE0C}" type="presOf" srcId="{C71A4A21-3EBC-4DB2-B7B0-7BB628313C8F}" destId="{972C6C06-036A-49F2-9069-7F36B0342C1D}" srcOrd="0" destOrd="0" presId="urn:microsoft.com/office/officeart/2005/8/layout/bProcess3"/>
    <dgm:cxn modelId="{2BC14919-8E19-4FD3-98F7-B4346BB84FD4}" type="presOf" srcId="{757B790D-3223-4BC2-80BD-9DBA59AFCE9A}" destId="{D94CAABE-C4A9-465F-83A7-99F93902BA83}" srcOrd="0" destOrd="0" presId="urn:microsoft.com/office/officeart/2005/8/layout/bProcess3"/>
    <dgm:cxn modelId="{C27B5E27-4106-4529-A87F-96C2FAF59D90}" type="presOf" srcId="{07C29932-16F3-4C87-AC3E-F92AAB21D729}" destId="{28A842B4-4DE3-4B6F-A499-478BA878F6C1}" srcOrd="0" destOrd="0" presId="urn:microsoft.com/office/officeart/2005/8/layout/bProcess3"/>
    <dgm:cxn modelId="{A162042B-6977-41BB-A123-9758F33B9226}" srcId="{5C9D35C7-94B6-4C3D-8BCE-144913ED343A}" destId="{6DB82FB3-36AF-44C8-87D4-1D9FB919571D}" srcOrd="0" destOrd="0" parTransId="{D6B9F6EE-B1BC-4578-85DF-097ED1AB7C5F}" sibTransId="{362640E2-C148-440D-978D-249052C8482A}"/>
    <dgm:cxn modelId="{6661A639-8C05-435F-B379-177A20C52D13}" type="presOf" srcId="{A4DFAD6B-EAE2-4F83-AB49-3596784860EE}" destId="{0350F199-1F1F-46C4-A9D6-3B3D9C9F3C7D}" srcOrd="1" destOrd="0" presId="urn:microsoft.com/office/officeart/2005/8/layout/bProcess3"/>
    <dgm:cxn modelId="{78B6D339-C1A5-4AD7-AD7B-2DF9C06DE953}" srcId="{07C29932-16F3-4C87-AC3E-F92AAB21D729}" destId="{757B790D-3223-4BC2-80BD-9DBA59AFCE9A}" srcOrd="3" destOrd="0" parTransId="{5E8871F7-C9AD-4600-A3EC-E520D8B027D5}" sibTransId="{1021A4DE-61D7-4185-9921-04AFA0288058}"/>
    <dgm:cxn modelId="{EF6E1040-228D-4726-9E96-7F644E293EC9}" srcId="{07C29932-16F3-4C87-AC3E-F92AAB21D729}" destId="{A9820E11-D735-455D-8D56-C72E8A53FAD4}" srcOrd="0" destOrd="0" parTransId="{F5B0D46B-CBF2-4643-A006-6661202CFAB1}" sibTransId="{A4DFAD6B-EAE2-4F83-AB49-3596784860EE}"/>
    <dgm:cxn modelId="{6453115B-E634-46FB-A524-77EA424FCA55}" srcId="{310223A1-BDF0-4023-9543-6F33C82D969C}" destId="{4C45A18E-0605-4A63-92B4-860E6CBBF244}" srcOrd="2" destOrd="0" parTransId="{638EE33E-CD30-4A6D-9CC3-9BDC2CDAE3A3}" sibTransId="{22F22010-32A1-4CE0-AF9E-46596975C396}"/>
    <dgm:cxn modelId="{18322262-B08F-4392-9F3A-F643D1936045}" type="presOf" srcId="{6D2A6A8E-9F54-4DAD-B224-1E7EC029993D}" destId="{BACF17A2-61E5-42D4-AB4D-9595A4861A41}" srcOrd="0" destOrd="2" presId="urn:microsoft.com/office/officeart/2005/8/layout/bProcess3"/>
    <dgm:cxn modelId="{78AC6563-7E0E-40E6-9B86-BED478C37C26}" type="presOf" srcId="{6DB82FB3-36AF-44C8-87D4-1D9FB919571D}" destId="{7A522C08-8C9F-4B59-B15D-1551F98C23EE}" srcOrd="0" destOrd="1" presId="urn:microsoft.com/office/officeart/2005/8/layout/bProcess3"/>
    <dgm:cxn modelId="{FF69BA67-9FB9-4CD8-B0BA-C8D391BC390E}" srcId="{5ED15EA0-02FE-4B75-AC22-5EB172DC16B6}" destId="{7212BBAE-C4BB-4B9A-8EF0-74BBD34C70CB}" srcOrd="1" destOrd="0" parTransId="{AEC8A9E8-C496-439A-8572-E2B1038BD185}" sibTransId="{72A94CD2-BCA6-46AA-AFC2-111E7DB4F4E7}"/>
    <dgm:cxn modelId="{20D2CA67-4F22-4BFC-8F71-D9C48D1D937B}" srcId="{A9820E11-D735-455D-8D56-C72E8A53FAD4}" destId="{635F4039-4FF4-42FB-944F-395828D8D4FB}" srcOrd="0" destOrd="0" parTransId="{4B6E44E9-82D2-488E-A212-8F3E87DAB5FC}" sibTransId="{ADE4137F-1F8E-44B5-9B39-EDC50F193B60}"/>
    <dgm:cxn modelId="{AE0C4F4D-F805-4D6A-AEB8-319A162A080C}" type="presOf" srcId="{310223A1-BDF0-4023-9543-6F33C82D969C}" destId="{F50D1604-892E-47E4-9246-BADA44C38AEF}" srcOrd="0" destOrd="0" presId="urn:microsoft.com/office/officeart/2005/8/layout/bProcess3"/>
    <dgm:cxn modelId="{0DF65F4F-6BCF-4676-80F0-2FD4ABF2ABD8}" type="presOf" srcId="{5C9D35C7-94B6-4C3D-8BCE-144913ED343A}" destId="{7A522C08-8C9F-4B59-B15D-1551F98C23EE}" srcOrd="0" destOrd="0" presId="urn:microsoft.com/office/officeart/2005/8/layout/bProcess3"/>
    <dgm:cxn modelId="{A8EB4C70-DB7B-418B-9F1D-A442ED467715}" type="presOf" srcId="{3BFAE3B1-ED35-4016-8E92-0B32E09E7294}" destId="{F50D1604-892E-47E4-9246-BADA44C38AEF}" srcOrd="0" destOrd="2" presId="urn:microsoft.com/office/officeart/2005/8/layout/bProcess3"/>
    <dgm:cxn modelId="{13C1E171-99D5-4ABC-A944-5E8CE521A0BE}" type="presOf" srcId="{1021A4DE-61D7-4185-9921-04AFA0288058}" destId="{DE7BA136-C290-437C-B8E5-10C9C84C04F0}" srcOrd="0" destOrd="0" presId="urn:microsoft.com/office/officeart/2005/8/layout/bProcess3"/>
    <dgm:cxn modelId="{96FBB353-1F8A-42E0-B045-AA98B005F0DF}" type="presOf" srcId="{D942A348-3FE7-4AAF-A728-35AC25022924}" destId="{C0C3FF30-D257-4DAC-9BB5-8EEB6876FE79}" srcOrd="0" destOrd="0" presId="urn:microsoft.com/office/officeart/2005/8/layout/bProcess3"/>
    <dgm:cxn modelId="{EFF7FB73-1797-49C6-ACFC-2EDB3232880E}" srcId="{310223A1-BDF0-4023-9543-6F33C82D969C}" destId="{C9FEFA51-CB7B-4553-82A3-C4FBBF491C5F}" srcOrd="3" destOrd="0" parTransId="{B908BA98-CF10-4892-B2A9-0EC638C39F60}" sibTransId="{47C8C3FA-234B-4EC4-B236-CFB2F44D16DF}"/>
    <dgm:cxn modelId="{40D54774-89DD-4FFE-85F1-17AE8F096C44}" type="presOf" srcId="{B385BFA0-7A52-4D9C-86C2-24C45AF61B8D}" destId="{CEE188E8-0FCD-427D-AF40-1C55D24BD933}" srcOrd="1" destOrd="0" presId="urn:microsoft.com/office/officeart/2005/8/layout/bProcess3"/>
    <dgm:cxn modelId="{4C67E777-43F6-4EB2-B205-BF8E02C03482}" type="presOf" srcId="{B8012EB2-9CE5-4D19-B234-98516CF7CB5C}" destId="{BACF17A2-61E5-42D4-AB4D-9595A4861A41}" srcOrd="0" destOrd="1" presId="urn:microsoft.com/office/officeart/2005/8/layout/bProcess3"/>
    <dgm:cxn modelId="{58EAE97D-02FD-43C7-A231-03898242947F}" type="presOf" srcId="{C71A4A21-3EBC-4DB2-B7B0-7BB628313C8F}" destId="{3AFE86B6-AA5A-4743-9468-AAA2DC1397ED}" srcOrd="1" destOrd="0" presId="urn:microsoft.com/office/officeart/2005/8/layout/bProcess3"/>
    <dgm:cxn modelId="{DA87E07F-D860-4E5D-B543-C5985BC40A99}" type="presOf" srcId="{4C45A18E-0605-4A63-92B4-860E6CBBF244}" destId="{F50D1604-892E-47E4-9246-BADA44C38AEF}" srcOrd="0" destOrd="3" presId="urn:microsoft.com/office/officeart/2005/8/layout/bProcess3"/>
    <dgm:cxn modelId="{08331780-0F2B-4D87-B013-D1231570AEB9}" type="presOf" srcId="{7168C82A-452C-4633-82DC-1B179BCEF509}" destId="{7A522C08-8C9F-4B59-B15D-1551F98C23EE}" srcOrd="0" destOrd="2" presId="urn:microsoft.com/office/officeart/2005/8/layout/bProcess3"/>
    <dgm:cxn modelId="{BB3A0D87-6218-40D7-83A7-48F9FABA5E71}" srcId="{5ED15EA0-02FE-4B75-AC22-5EB172DC16B6}" destId="{96041916-A3F1-41B4-8E9C-11D04D551E79}" srcOrd="0" destOrd="0" parTransId="{CC2443C0-0A51-431B-AAEE-3DC8B1652BE2}" sibTransId="{28740768-2552-4473-B91D-131437C279C2}"/>
    <dgm:cxn modelId="{D061C58B-A18C-406F-9190-8ECACADFE123}" srcId="{07C29932-16F3-4C87-AC3E-F92AAB21D729}" destId="{310223A1-BDF0-4023-9543-6F33C82D969C}" srcOrd="4" destOrd="0" parTransId="{4F3459F6-46DC-44F6-9AF8-EB28710A2B0C}" sibTransId="{D942A348-3FE7-4AAF-A728-35AC25022924}"/>
    <dgm:cxn modelId="{5B731D94-8EE8-490B-9D6E-B17454C33AC2}" srcId="{07C29932-16F3-4C87-AC3E-F92AAB21D729}" destId="{2B21E7E3-A320-470A-9454-C87D23A66720}" srcOrd="1" destOrd="0" parTransId="{37A515AD-37AB-4C34-86EF-668F530FFD9E}" sibTransId="{B385BFA0-7A52-4D9C-86C2-24C45AF61B8D}"/>
    <dgm:cxn modelId="{424E3C94-CDE9-4382-9F35-8A38DC42D353}" type="presOf" srcId="{C9FEFA51-CB7B-4553-82A3-C4FBBF491C5F}" destId="{F50D1604-892E-47E4-9246-BADA44C38AEF}" srcOrd="0" destOrd="4" presId="urn:microsoft.com/office/officeart/2005/8/layout/bProcess3"/>
    <dgm:cxn modelId="{D981689F-D82E-44FA-8FAD-047849F28806}" srcId="{07C29932-16F3-4C87-AC3E-F92AAB21D729}" destId="{5ED15EA0-02FE-4B75-AC22-5EB172DC16B6}" srcOrd="2" destOrd="0" parTransId="{A1B79881-067B-4A7F-A393-E63FE208A98C}" sibTransId="{C71A4A21-3EBC-4DB2-B7B0-7BB628313C8F}"/>
    <dgm:cxn modelId="{527FA2A1-A0A8-4D4D-BBB1-10DB7DAA4DFD}" type="presOf" srcId="{1021A4DE-61D7-4185-9921-04AFA0288058}" destId="{883BFADC-4E12-44A2-9CA0-1CCAB81900D0}" srcOrd="1" destOrd="0" presId="urn:microsoft.com/office/officeart/2005/8/layout/bProcess3"/>
    <dgm:cxn modelId="{E9E8FAAC-CC06-4F9A-8281-3A71C1265948}" type="presOf" srcId="{C4EA9822-1313-4122-9C5A-FB810C27A2AB}" destId="{F50D1604-892E-47E4-9246-BADA44C38AEF}" srcOrd="0" destOrd="1" presId="urn:microsoft.com/office/officeart/2005/8/layout/bProcess3"/>
    <dgm:cxn modelId="{505E1DC4-0320-40F9-BBF6-1E187615C379}" type="presOf" srcId="{2B21E7E3-A320-470A-9454-C87D23A66720}" destId="{BACF17A2-61E5-42D4-AB4D-9595A4861A41}" srcOrd="0" destOrd="0" presId="urn:microsoft.com/office/officeart/2005/8/layout/bProcess3"/>
    <dgm:cxn modelId="{B3E0A2C9-0D0C-455E-BF3A-DB3721D03CEA}" srcId="{2B21E7E3-A320-470A-9454-C87D23A66720}" destId="{B8012EB2-9CE5-4D19-B234-98516CF7CB5C}" srcOrd="0" destOrd="0" parTransId="{14374C23-9256-4398-BD47-42CBED59AAE6}" sibTransId="{72B7E337-2CA3-4A01-91C7-3B3EDBEC11D5}"/>
    <dgm:cxn modelId="{AA46B5CA-42A9-4835-8517-839100B02A33}" type="presOf" srcId="{7212BBAE-C4BB-4B9A-8EF0-74BBD34C70CB}" destId="{3A430C87-000E-4609-8906-EA1172AC3049}" srcOrd="0" destOrd="2" presId="urn:microsoft.com/office/officeart/2005/8/layout/bProcess3"/>
    <dgm:cxn modelId="{B702C9CD-5B62-40E3-A090-AA4AC0400744}" type="presOf" srcId="{96041916-A3F1-41B4-8E9C-11D04D551E79}" destId="{3A430C87-000E-4609-8906-EA1172AC3049}" srcOrd="0" destOrd="1" presId="urn:microsoft.com/office/officeart/2005/8/layout/bProcess3"/>
    <dgm:cxn modelId="{BBAE79CF-BC31-438A-A9A8-1CBA1FBD5B63}" srcId="{5C9D35C7-94B6-4C3D-8BCE-144913ED343A}" destId="{7168C82A-452C-4633-82DC-1B179BCEF509}" srcOrd="1" destOrd="0" parTransId="{22C2B3D0-C33C-4BDC-881E-EEE1B753E6C7}" sibTransId="{931D9E37-5A9B-4C5F-8D92-32D0461540F9}"/>
    <dgm:cxn modelId="{E643C5D5-23B9-44CE-878E-9EB1FA53511D}" srcId="{A9820E11-D735-455D-8D56-C72E8A53FAD4}" destId="{A1180B90-917A-4365-987E-456F3AE1A633}" srcOrd="1" destOrd="0" parTransId="{965525F8-99AE-47E5-B6C0-E3F08B11DAD8}" sibTransId="{9CC06F9E-1267-4056-923F-7A67FAA5D5B4}"/>
    <dgm:cxn modelId="{06BF18D8-FEFF-4392-B84A-AC51890C74EB}" type="presOf" srcId="{A4DFAD6B-EAE2-4F83-AB49-3596784860EE}" destId="{DCC45150-01A4-48AF-ADAE-67D60030658E}" srcOrd="0" destOrd="0" presId="urn:microsoft.com/office/officeart/2005/8/layout/bProcess3"/>
    <dgm:cxn modelId="{BAA741E1-5FB5-42A7-A2CB-15B966EBA0DF}" srcId="{310223A1-BDF0-4023-9543-6F33C82D969C}" destId="{C4EA9822-1313-4122-9C5A-FB810C27A2AB}" srcOrd="0" destOrd="0" parTransId="{79BEEBE3-90F9-4C5D-898C-67D94395F8F2}" sibTransId="{860B4199-CDF3-4576-9C99-6B1119353D35}"/>
    <dgm:cxn modelId="{47B4C3E4-612A-481F-94E3-2557E77D4B25}" type="presOf" srcId="{635F4039-4FF4-42FB-944F-395828D8D4FB}" destId="{EE58BC93-D1B5-46F5-8783-1C510C3EAE20}" srcOrd="0" destOrd="1" presId="urn:microsoft.com/office/officeart/2005/8/layout/bProcess3"/>
    <dgm:cxn modelId="{5ADAE5E9-4484-405A-92FB-23168C48847D}" type="presOf" srcId="{D942A348-3FE7-4AAF-A728-35AC25022924}" destId="{8DCB9272-A76A-41BE-B550-F1562A03E40A}" srcOrd="1" destOrd="0" presId="urn:microsoft.com/office/officeart/2005/8/layout/bProcess3"/>
    <dgm:cxn modelId="{9798AAEA-16D7-45D1-B9C5-45DFC5DCDA87}" type="presOf" srcId="{A9820E11-D735-455D-8D56-C72E8A53FAD4}" destId="{EE58BC93-D1B5-46F5-8783-1C510C3EAE20}" srcOrd="0" destOrd="0" presId="urn:microsoft.com/office/officeart/2005/8/layout/bProcess3"/>
    <dgm:cxn modelId="{0B56E9EF-ADC6-4CF9-A490-FF5A8CF6A03D}" srcId="{310223A1-BDF0-4023-9543-6F33C82D969C}" destId="{3BFAE3B1-ED35-4016-8E92-0B32E09E7294}" srcOrd="1" destOrd="0" parTransId="{339ED542-FCDF-4C06-86A4-733FBB904455}" sibTransId="{5A97E1FB-42BD-478A-A483-32369D2D8B08}"/>
    <dgm:cxn modelId="{B6741FF1-EECB-4238-8BCF-EEFD85685AFE}" srcId="{757B790D-3223-4BC2-80BD-9DBA59AFCE9A}" destId="{9B6908D7-E765-4209-AF4B-A5B4A8612F7C}" srcOrd="0" destOrd="0" parTransId="{6BD8E563-7DD9-46BC-BC32-45EA5CAB9846}" sibTransId="{520A50EE-39A5-4F46-99EC-AC068B962CC0}"/>
    <dgm:cxn modelId="{003357F3-C988-423B-B9F5-BDBBB47D954B}" type="presOf" srcId="{9B6908D7-E765-4209-AF4B-A5B4A8612F7C}" destId="{D94CAABE-C4A9-465F-83A7-99F93902BA83}" srcOrd="0" destOrd="1" presId="urn:microsoft.com/office/officeart/2005/8/layout/bProcess3"/>
    <dgm:cxn modelId="{556F1EF9-34A6-48A0-BE34-4EA7363012FB}" type="presOf" srcId="{5ED15EA0-02FE-4B75-AC22-5EB172DC16B6}" destId="{3A430C87-000E-4609-8906-EA1172AC3049}" srcOrd="0" destOrd="0" presId="urn:microsoft.com/office/officeart/2005/8/layout/bProcess3"/>
    <dgm:cxn modelId="{769A31F9-4A8A-47A6-8D2A-D4C1F8B26306}" type="presOf" srcId="{A1180B90-917A-4365-987E-456F3AE1A633}" destId="{EE58BC93-D1B5-46F5-8783-1C510C3EAE20}" srcOrd="0" destOrd="2" presId="urn:microsoft.com/office/officeart/2005/8/layout/bProcess3"/>
    <dgm:cxn modelId="{3C47A706-F262-4979-9E52-793799966454}" type="presParOf" srcId="{28A842B4-4DE3-4B6F-A499-478BA878F6C1}" destId="{EE58BC93-D1B5-46F5-8783-1C510C3EAE20}" srcOrd="0" destOrd="0" presId="urn:microsoft.com/office/officeart/2005/8/layout/bProcess3"/>
    <dgm:cxn modelId="{C94E646F-91BD-426A-8910-8C96CAB5DDD1}" type="presParOf" srcId="{28A842B4-4DE3-4B6F-A499-478BA878F6C1}" destId="{DCC45150-01A4-48AF-ADAE-67D60030658E}" srcOrd="1" destOrd="0" presId="urn:microsoft.com/office/officeart/2005/8/layout/bProcess3"/>
    <dgm:cxn modelId="{35255923-395C-49A3-8FBA-592B4B218419}" type="presParOf" srcId="{DCC45150-01A4-48AF-ADAE-67D60030658E}" destId="{0350F199-1F1F-46C4-A9D6-3B3D9C9F3C7D}" srcOrd="0" destOrd="0" presId="urn:microsoft.com/office/officeart/2005/8/layout/bProcess3"/>
    <dgm:cxn modelId="{3C1D382F-575B-4DB6-B02E-A8137BCB597A}" type="presParOf" srcId="{28A842B4-4DE3-4B6F-A499-478BA878F6C1}" destId="{BACF17A2-61E5-42D4-AB4D-9595A4861A41}" srcOrd="2" destOrd="0" presId="urn:microsoft.com/office/officeart/2005/8/layout/bProcess3"/>
    <dgm:cxn modelId="{36168482-99BC-4D94-AD9B-358EAF1C5F7B}" type="presParOf" srcId="{28A842B4-4DE3-4B6F-A499-478BA878F6C1}" destId="{EC169E12-4D11-4679-9004-71BDF63858E3}" srcOrd="3" destOrd="0" presId="urn:microsoft.com/office/officeart/2005/8/layout/bProcess3"/>
    <dgm:cxn modelId="{704901FE-FD7E-41FA-BC52-2C8163AD4C9D}" type="presParOf" srcId="{EC169E12-4D11-4679-9004-71BDF63858E3}" destId="{CEE188E8-0FCD-427D-AF40-1C55D24BD933}" srcOrd="0" destOrd="0" presId="urn:microsoft.com/office/officeart/2005/8/layout/bProcess3"/>
    <dgm:cxn modelId="{D31C3A43-E835-4E35-88BF-66B45F6ACBB2}" type="presParOf" srcId="{28A842B4-4DE3-4B6F-A499-478BA878F6C1}" destId="{3A430C87-000E-4609-8906-EA1172AC3049}" srcOrd="4" destOrd="0" presId="urn:microsoft.com/office/officeart/2005/8/layout/bProcess3"/>
    <dgm:cxn modelId="{5B5181E7-5E6F-46F0-9C24-8130587208FF}" type="presParOf" srcId="{28A842B4-4DE3-4B6F-A499-478BA878F6C1}" destId="{972C6C06-036A-49F2-9069-7F36B0342C1D}" srcOrd="5" destOrd="0" presId="urn:microsoft.com/office/officeart/2005/8/layout/bProcess3"/>
    <dgm:cxn modelId="{E39CFEE4-BD27-41C0-8EDA-C798D075E0D2}" type="presParOf" srcId="{972C6C06-036A-49F2-9069-7F36B0342C1D}" destId="{3AFE86B6-AA5A-4743-9468-AAA2DC1397ED}" srcOrd="0" destOrd="0" presId="urn:microsoft.com/office/officeart/2005/8/layout/bProcess3"/>
    <dgm:cxn modelId="{7A677837-0B92-4457-BEB1-D8AADD471F82}" type="presParOf" srcId="{28A842B4-4DE3-4B6F-A499-478BA878F6C1}" destId="{D94CAABE-C4A9-465F-83A7-99F93902BA83}" srcOrd="6" destOrd="0" presId="urn:microsoft.com/office/officeart/2005/8/layout/bProcess3"/>
    <dgm:cxn modelId="{F25EFC14-8959-48C3-8E24-C273FF7F6880}" type="presParOf" srcId="{28A842B4-4DE3-4B6F-A499-478BA878F6C1}" destId="{DE7BA136-C290-437C-B8E5-10C9C84C04F0}" srcOrd="7" destOrd="0" presId="urn:microsoft.com/office/officeart/2005/8/layout/bProcess3"/>
    <dgm:cxn modelId="{D37F3027-4472-4BFE-B1B5-443B29B6E2A8}" type="presParOf" srcId="{DE7BA136-C290-437C-B8E5-10C9C84C04F0}" destId="{883BFADC-4E12-44A2-9CA0-1CCAB81900D0}" srcOrd="0" destOrd="0" presId="urn:microsoft.com/office/officeart/2005/8/layout/bProcess3"/>
    <dgm:cxn modelId="{F2BB0392-3452-45DE-B48D-9027C9E6C42A}" type="presParOf" srcId="{28A842B4-4DE3-4B6F-A499-478BA878F6C1}" destId="{F50D1604-892E-47E4-9246-BADA44C38AEF}" srcOrd="8" destOrd="0" presId="urn:microsoft.com/office/officeart/2005/8/layout/bProcess3"/>
    <dgm:cxn modelId="{44EB3D14-C239-4ECF-AD2C-A7E79083B43E}" type="presParOf" srcId="{28A842B4-4DE3-4B6F-A499-478BA878F6C1}" destId="{C0C3FF30-D257-4DAC-9BB5-8EEB6876FE79}" srcOrd="9" destOrd="0" presId="urn:microsoft.com/office/officeart/2005/8/layout/bProcess3"/>
    <dgm:cxn modelId="{9E48A72D-2C51-441D-B075-B0902BB93E6D}" type="presParOf" srcId="{C0C3FF30-D257-4DAC-9BB5-8EEB6876FE79}" destId="{8DCB9272-A76A-41BE-B550-F1562A03E40A}" srcOrd="0" destOrd="0" presId="urn:microsoft.com/office/officeart/2005/8/layout/bProcess3"/>
    <dgm:cxn modelId="{9C2868ED-2A5D-4FEA-9D55-22DC81496F39}" type="presParOf" srcId="{28A842B4-4DE3-4B6F-A499-478BA878F6C1}" destId="{7A522C08-8C9F-4B59-B15D-1551F98C23EE}"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45150-01A4-48AF-ADAE-67D60030658E}">
      <dsp:nvSpPr>
        <dsp:cNvPr id="0" name=""/>
        <dsp:cNvSpPr/>
      </dsp:nvSpPr>
      <dsp:spPr>
        <a:xfrm>
          <a:off x="2548168" y="1524769"/>
          <a:ext cx="553352" cy="91440"/>
        </a:xfrm>
        <a:custGeom>
          <a:avLst/>
          <a:gdLst/>
          <a:ahLst/>
          <a:cxnLst/>
          <a:rect l="0" t="0" r="0" b="0"/>
          <a:pathLst>
            <a:path>
              <a:moveTo>
                <a:pt x="0" y="45720"/>
              </a:moveTo>
              <a:lnTo>
                <a:pt x="55335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2810246" y="1567567"/>
        <a:ext cx="29197" cy="5845"/>
      </dsp:txXfrm>
    </dsp:sp>
    <dsp:sp modelId="{EE58BC93-D1B5-46F5-8783-1C510C3EAE20}">
      <dsp:nvSpPr>
        <dsp:cNvPr id="0" name=""/>
        <dsp:cNvSpPr/>
      </dsp:nvSpPr>
      <dsp:spPr>
        <a:xfrm>
          <a:off x="11044" y="808812"/>
          <a:ext cx="2538923" cy="15233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AU" sz="1800" kern="1200" dirty="0">
              <a:latin typeface="Arial Narrow" panose="020B0606020202030204" pitchFamily="34" charset="0"/>
            </a:rPr>
            <a:t>Mid-Late 2022</a:t>
          </a:r>
        </a:p>
        <a:p>
          <a:pPr marL="114300" lvl="1" indent="-114300" algn="l" defTabSz="533400">
            <a:lnSpc>
              <a:spcPct val="90000"/>
            </a:lnSpc>
            <a:spcBef>
              <a:spcPct val="0"/>
            </a:spcBef>
            <a:spcAft>
              <a:spcPct val="15000"/>
            </a:spcAft>
            <a:buChar char="•"/>
          </a:pPr>
          <a:r>
            <a:rPr lang="en-AU" sz="1200" kern="1200" dirty="0">
              <a:latin typeface="Arial Narrow" panose="020B0606020202030204" pitchFamily="34" charset="0"/>
            </a:rPr>
            <a:t>Researchers connect with Sports Focus (SF) – what does V2026 mean for sport in Bendigo and Central Victoria?</a:t>
          </a:r>
        </a:p>
        <a:p>
          <a:pPr marL="114300" lvl="1" indent="-114300" algn="l" defTabSz="533400">
            <a:lnSpc>
              <a:spcPct val="90000"/>
            </a:lnSpc>
            <a:spcBef>
              <a:spcPct val="0"/>
            </a:spcBef>
            <a:spcAft>
              <a:spcPct val="15000"/>
            </a:spcAft>
            <a:buChar char="•"/>
          </a:pPr>
          <a:r>
            <a:rPr lang="en-AU" sz="1200" kern="1200" dirty="0">
              <a:latin typeface="Arial Narrow" panose="020B0606020202030204" pitchFamily="34" charset="0"/>
            </a:rPr>
            <a:t>Let’s work together to build evidence base, inform policy, shape strategy</a:t>
          </a:r>
        </a:p>
      </dsp:txBody>
      <dsp:txXfrm>
        <a:off x="11044" y="808812"/>
        <a:ext cx="2538923" cy="1523354"/>
      </dsp:txXfrm>
    </dsp:sp>
    <dsp:sp modelId="{EC169E12-4D11-4679-9004-71BDF63858E3}">
      <dsp:nvSpPr>
        <dsp:cNvPr id="0" name=""/>
        <dsp:cNvSpPr/>
      </dsp:nvSpPr>
      <dsp:spPr>
        <a:xfrm>
          <a:off x="5671044" y="1524769"/>
          <a:ext cx="553352" cy="91440"/>
        </a:xfrm>
        <a:custGeom>
          <a:avLst/>
          <a:gdLst/>
          <a:ahLst/>
          <a:cxnLst/>
          <a:rect l="0" t="0" r="0" b="0"/>
          <a:pathLst>
            <a:path>
              <a:moveTo>
                <a:pt x="0" y="45720"/>
              </a:moveTo>
              <a:lnTo>
                <a:pt x="55335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5933122" y="1567567"/>
        <a:ext cx="29197" cy="5845"/>
      </dsp:txXfrm>
    </dsp:sp>
    <dsp:sp modelId="{BACF17A2-61E5-42D4-AB4D-9595A4861A41}">
      <dsp:nvSpPr>
        <dsp:cNvPr id="0" name=""/>
        <dsp:cNvSpPr/>
      </dsp:nvSpPr>
      <dsp:spPr>
        <a:xfrm>
          <a:off x="3133921" y="808812"/>
          <a:ext cx="2538923" cy="15233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AU" sz="1800" kern="1200" dirty="0">
              <a:latin typeface="Arial Narrow" panose="020B0606020202030204" pitchFamily="34" charset="0"/>
            </a:rPr>
            <a:t>Start 2023</a:t>
          </a:r>
        </a:p>
        <a:p>
          <a:pPr marL="114300" lvl="1" indent="-114300" algn="l" defTabSz="533400">
            <a:lnSpc>
              <a:spcPct val="90000"/>
            </a:lnSpc>
            <a:spcBef>
              <a:spcPct val="0"/>
            </a:spcBef>
            <a:spcAft>
              <a:spcPct val="15000"/>
            </a:spcAft>
            <a:buChar char="•"/>
          </a:pPr>
          <a:r>
            <a:rPr lang="en-AU" sz="1200" kern="1200" dirty="0">
              <a:latin typeface="Arial Narrow" panose="020B0606020202030204" pitchFamily="34" charset="0"/>
            </a:rPr>
            <a:t>Ran survey - co-designed with SF</a:t>
          </a:r>
        </a:p>
        <a:p>
          <a:pPr marL="114300" lvl="1" indent="-114300" algn="l" defTabSz="533400">
            <a:lnSpc>
              <a:spcPct val="90000"/>
            </a:lnSpc>
            <a:spcBef>
              <a:spcPct val="0"/>
            </a:spcBef>
            <a:spcAft>
              <a:spcPct val="15000"/>
            </a:spcAft>
            <a:buChar char="•"/>
          </a:pPr>
          <a:r>
            <a:rPr lang="en-AU" sz="1200" kern="1200" dirty="0">
              <a:latin typeface="Arial Narrow" panose="020B0606020202030204" pitchFamily="34" charset="0"/>
            </a:rPr>
            <a:t>Questions focus on community ideas of anticipated benefits, expected impacts, barriers and challenges to legacy, opportunities and strengths for legacies</a:t>
          </a:r>
        </a:p>
      </dsp:txBody>
      <dsp:txXfrm>
        <a:off x="3133921" y="808812"/>
        <a:ext cx="2538923" cy="1523354"/>
      </dsp:txXfrm>
    </dsp:sp>
    <dsp:sp modelId="{972C6C06-036A-49F2-9069-7F36B0342C1D}">
      <dsp:nvSpPr>
        <dsp:cNvPr id="0" name=""/>
        <dsp:cNvSpPr/>
      </dsp:nvSpPr>
      <dsp:spPr>
        <a:xfrm>
          <a:off x="1280506" y="2330366"/>
          <a:ext cx="6245752" cy="553352"/>
        </a:xfrm>
        <a:custGeom>
          <a:avLst/>
          <a:gdLst/>
          <a:ahLst/>
          <a:cxnLst/>
          <a:rect l="0" t="0" r="0" b="0"/>
          <a:pathLst>
            <a:path>
              <a:moveTo>
                <a:pt x="6245752" y="0"/>
              </a:moveTo>
              <a:lnTo>
                <a:pt x="6245752" y="293776"/>
              </a:lnTo>
              <a:lnTo>
                <a:pt x="0" y="293776"/>
              </a:lnTo>
              <a:lnTo>
                <a:pt x="0" y="553352"/>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4246558" y="2604120"/>
        <a:ext cx="313649" cy="5845"/>
      </dsp:txXfrm>
    </dsp:sp>
    <dsp:sp modelId="{3A430C87-000E-4609-8906-EA1172AC3049}">
      <dsp:nvSpPr>
        <dsp:cNvPr id="0" name=""/>
        <dsp:cNvSpPr/>
      </dsp:nvSpPr>
      <dsp:spPr>
        <a:xfrm>
          <a:off x="6256797" y="808812"/>
          <a:ext cx="2538923" cy="15233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AU" sz="1800" kern="1200" dirty="0">
              <a:latin typeface="Arial Narrow" panose="020B0606020202030204" pitchFamily="34" charset="0"/>
            </a:rPr>
            <a:t>120 responses</a:t>
          </a:r>
        </a:p>
        <a:p>
          <a:pPr marL="114300" lvl="1" indent="-114300" algn="l" defTabSz="533400">
            <a:lnSpc>
              <a:spcPct val="90000"/>
            </a:lnSpc>
            <a:spcBef>
              <a:spcPct val="0"/>
            </a:spcBef>
            <a:spcAft>
              <a:spcPct val="15000"/>
            </a:spcAft>
            <a:buChar char="•"/>
          </a:pPr>
          <a:r>
            <a:rPr lang="en-AU" sz="1200" kern="1200" dirty="0">
              <a:latin typeface="Arial Narrow" panose="020B0606020202030204" pitchFamily="34" charset="0"/>
            </a:rPr>
            <a:t>Across Bendigo and Central Victoria</a:t>
          </a:r>
        </a:p>
        <a:p>
          <a:pPr marL="114300" lvl="1" indent="-114300" algn="l" defTabSz="533400">
            <a:lnSpc>
              <a:spcPct val="90000"/>
            </a:lnSpc>
            <a:spcBef>
              <a:spcPct val="0"/>
            </a:spcBef>
            <a:spcAft>
              <a:spcPct val="15000"/>
            </a:spcAft>
            <a:buChar char="•"/>
          </a:pPr>
          <a:r>
            <a:rPr lang="en-AU" sz="1200" kern="1200" dirty="0">
              <a:latin typeface="Arial Narrow" panose="020B0606020202030204" pitchFamily="34" charset="0"/>
            </a:rPr>
            <a:t>Respondents highly engaged in sport</a:t>
          </a:r>
        </a:p>
      </dsp:txBody>
      <dsp:txXfrm>
        <a:off x="6256797" y="808812"/>
        <a:ext cx="2538923" cy="1523354"/>
      </dsp:txXfrm>
    </dsp:sp>
    <dsp:sp modelId="{DE7BA136-C290-437C-B8E5-10C9C84C04F0}">
      <dsp:nvSpPr>
        <dsp:cNvPr id="0" name=""/>
        <dsp:cNvSpPr/>
      </dsp:nvSpPr>
      <dsp:spPr>
        <a:xfrm>
          <a:off x="2548168" y="3632076"/>
          <a:ext cx="553352" cy="91440"/>
        </a:xfrm>
        <a:custGeom>
          <a:avLst/>
          <a:gdLst/>
          <a:ahLst/>
          <a:cxnLst/>
          <a:rect l="0" t="0" r="0" b="0"/>
          <a:pathLst>
            <a:path>
              <a:moveTo>
                <a:pt x="0" y="45720"/>
              </a:moveTo>
              <a:lnTo>
                <a:pt x="55335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2810246" y="3674873"/>
        <a:ext cx="29197" cy="5845"/>
      </dsp:txXfrm>
    </dsp:sp>
    <dsp:sp modelId="{D94CAABE-C4A9-465F-83A7-99F93902BA83}">
      <dsp:nvSpPr>
        <dsp:cNvPr id="0" name=""/>
        <dsp:cNvSpPr/>
      </dsp:nvSpPr>
      <dsp:spPr>
        <a:xfrm>
          <a:off x="11044" y="2916119"/>
          <a:ext cx="2538923" cy="15233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AU" sz="1800" kern="1200" dirty="0">
              <a:latin typeface="Arial Narrow" panose="020B0606020202030204" pitchFamily="34" charset="0"/>
            </a:rPr>
            <a:t>9 themes in responses</a:t>
          </a:r>
        </a:p>
        <a:p>
          <a:pPr marL="57150" lvl="1" indent="-57150" algn="l" defTabSz="444500">
            <a:lnSpc>
              <a:spcPct val="90000"/>
            </a:lnSpc>
            <a:spcBef>
              <a:spcPct val="0"/>
            </a:spcBef>
            <a:spcAft>
              <a:spcPct val="15000"/>
            </a:spcAft>
            <a:buChar char="•"/>
          </a:pPr>
          <a:r>
            <a:rPr lang="en-AU" sz="1000" b="0" kern="1200" cap="none" dirty="0">
              <a:latin typeface="Arial Narrow" panose="020B0606020202030204" pitchFamily="34" charset="0"/>
            </a:rPr>
            <a:t>Themes: 1) Facilities; 2) Local sport club development; 3) Local sport club financial supports; 4) Local sport club human resources (inc. officials and volunteers); 5) Sport offerings and promotion; 6) Sport participation; 7) Performance and competition; 8) Inspiration and community passion for sport; 9) Capacity for event hosting (inc. Pre-event training). </a:t>
          </a:r>
          <a:endParaRPr lang="en-AU" sz="1000" kern="1200" dirty="0">
            <a:latin typeface="Arial Narrow" panose="020B0606020202030204" pitchFamily="34" charset="0"/>
          </a:endParaRPr>
        </a:p>
      </dsp:txBody>
      <dsp:txXfrm>
        <a:off x="11044" y="2916119"/>
        <a:ext cx="2538923" cy="1523354"/>
      </dsp:txXfrm>
    </dsp:sp>
    <dsp:sp modelId="{C0C3FF30-D257-4DAC-9BB5-8EEB6876FE79}">
      <dsp:nvSpPr>
        <dsp:cNvPr id="0" name=""/>
        <dsp:cNvSpPr/>
      </dsp:nvSpPr>
      <dsp:spPr>
        <a:xfrm>
          <a:off x="5671044" y="3632076"/>
          <a:ext cx="553352" cy="91440"/>
        </a:xfrm>
        <a:custGeom>
          <a:avLst/>
          <a:gdLst/>
          <a:ahLst/>
          <a:cxnLst/>
          <a:rect l="0" t="0" r="0" b="0"/>
          <a:pathLst>
            <a:path>
              <a:moveTo>
                <a:pt x="0" y="45720"/>
              </a:moveTo>
              <a:lnTo>
                <a:pt x="55335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5933122" y="3674873"/>
        <a:ext cx="29197" cy="5845"/>
      </dsp:txXfrm>
    </dsp:sp>
    <dsp:sp modelId="{F50D1604-892E-47E4-9246-BADA44C38AEF}">
      <dsp:nvSpPr>
        <dsp:cNvPr id="0" name=""/>
        <dsp:cNvSpPr/>
      </dsp:nvSpPr>
      <dsp:spPr>
        <a:xfrm>
          <a:off x="3133921" y="2916119"/>
          <a:ext cx="2538923" cy="15233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AU" sz="1800" b="0" kern="1200" dirty="0">
              <a:latin typeface="Arial Narrow" panose="020B0606020202030204" pitchFamily="34" charset="0"/>
            </a:rPr>
            <a:t>4 main categories</a:t>
          </a:r>
        </a:p>
        <a:p>
          <a:pPr marL="114300" lvl="1" indent="-114300" algn="l" defTabSz="533400">
            <a:lnSpc>
              <a:spcPct val="90000"/>
            </a:lnSpc>
            <a:spcBef>
              <a:spcPct val="0"/>
            </a:spcBef>
            <a:spcAft>
              <a:spcPct val="15000"/>
            </a:spcAft>
            <a:buChar char="•"/>
          </a:pPr>
          <a:r>
            <a:rPr lang="en-AU" sz="1200" b="0" kern="1200" cap="none" dirty="0">
              <a:latin typeface="Arial Narrow" panose="020B0606020202030204" pitchFamily="34" charset="0"/>
            </a:rPr>
            <a:t>Strengths</a:t>
          </a:r>
          <a:endParaRPr lang="en-AU" sz="1200" b="0" kern="1200" dirty="0">
            <a:latin typeface="Arial Narrow" panose="020B0606020202030204" pitchFamily="34" charset="0"/>
          </a:endParaRPr>
        </a:p>
        <a:p>
          <a:pPr marL="114300" lvl="1" indent="-114300" algn="l" defTabSz="533400">
            <a:lnSpc>
              <a:spcPct val="90000"/>
            </a:lnSpc>
            <a:spcBef>
              <a:spcPct val="0"/>
            </a:spcBef>
            <a:spcAft>
              <a:spcPct val="15000"/>
            </a:spcAft>
            <a:buChar char="•"/>
          </a:pPr>
          <a:r>
            <a:rPr lang="en-AU" sz="1200" b="0" kern="1200" cap="none" dirty="0">
              <a:latin typeface="Arial Narrow" panose="020B0606020202030204" pitchFamily="34" charset="0"/>
            </a:rPr>
            <a:t>Challenges</a:t>
          </a:r>
          <a:endParaRPr lang="en-AU" sz="1200" b="0" kern="1200" dirty="0">
            <a:latin typeface="Arial Narrow" panose="020B0606020202030204" pitchFamily="34" charset="0"/>
          </a:endParaRPr>
        </a:p>
        <a:p>
          <a:pPr marL="114300" lvl="1" indent="-114300" algn="l" defTabSz="533400">
            <a:lnSpc>
              <a:spcPct val="90000"/>
            </a:lnSpc>
            <a:spcBef>
              <a:spcPct val="0"/>
            </a:spcBef>
            <a:spcAft>
              <a:spcPct val="15000"/>
            </a:spcAft>
            <a:buChar char="•"/>
          </a:pPr>
          <a:r>
            <a:rPr lang="en-AU" sz="1200" b="0" kern="1200" cap="none" dirty="0">
              <a:latin typeface="Arial Narrow" panose="020B0606020202030204" pitchFamily="34" charset="0"/>
            </a:rPr>
            <a:t>Potential negative impacts/legacies</a:t>
          </a:r>
          <a:endParaRPr lang="en-AU" sz="1200" b="0" kern="1200" dirty="0">
            <a:latin typeface="Arial Narrow" panose="020B0606020202030204" pitchFamily="34" charset="0"/>
          </a:endParaRPr>
        </a:p>
        <a:p>
          <a:pPr marL="114300" lvl="1" indent="-114300" algn="l" defTabSz="533400">
            <a:lnSpc>
              <a:spcPct val="90000"/>
            </a:lnSpc>
            <a:spcBef>
              <a:spcPct val="0"/>
            </a:spcBef>
            <a:spcAft>
              <a:spcPct val="15000"/>
            </a:spcAft>
            <a:buChar char="•"/>
          </a:pPr>
          <a:r>
            <a:rPr lang="en-AU" sz="1200" b="0" kern="1200" cap="none" dirty="0">
              <a:latin typeface="Arial Narrow" panose="020B0606020202030204" pitchFamily="34" charset="0"/>
            </a:rPr>
            <a:t>Potential positive impacts/legacies</a:t>
          </a:r>
          <a:endParaRPr lang="en-AU" sz="1200" b="0" kern="1200" dirty="0">
            <a:latin typeface="Arial Narrow" panose="020B0606020202030204" pitchFamily="34" charset="0"/>
          </a:endParaRPr>
        </a:p>
      </dsp:txBody>
      <dsp:txXfrm>
        <a:off x="3133921" y="2916119"/>
        <a:ext cx="2538923" cy="1523354"/>
      </dsp:txXfrm>
    </dsp:sp>
    <dsp:sp modelId="{7A522C08-8C9F-4B59-B15D-1551F98C23EE}">
      <dsp:nvSpPr>
        <dsp:cNvPr id="0" name=""/>
        <dsp:cNvSpPr/>
      </dsp:nvSpPr>
      <dsp:spPr>
        <a:xfrm>
          <a:off x="6256797" y="2916119"/>
          <a:ext cx="2538923" cy="15233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AU" sz="1800" kern="1200" dirty="0">
              <a:latin typeface="Arial Narrow" panose="020B0606020202030204" pitchFamily="34" charset="0"/>
            </a:rPr>
            <a:t>Mid 2023 [planned but disbanded] </a:t>
          </a:r>
        </a:p>
        <a:p>
          <a:pPr marL="114300" lvl="1" indent="-114300" algn="l" defTabSz="533400">
            <a:lnSpc>
              <a:spcPct val="90000"/>
            </a:lnSpc>
            <a:spcBef>
              <a:spcPct val="0"/>
            </a:spcBef>
            <a:spcAft>
              <a:spcPct val="15000"/>
            </a:spcAft>
            <a:buChar char="•"/>
          </a:pPr>
          <a:r>
            <a:rPr lang="en-AU" sz="1200" kern="1200" dirty="0">
              <a:latin typeface="Arial Narrow" panose="020B0606020202030204" pitchFamily="34" charset="0"/>
            </a:rPr>
            <a:t>Focus groups with communities under-represented in survey</a:t>
          </a:r>
        </a:p>
        <a:p>
          <a:pPr marL="114300" lvl="1" indent="-114300" algn="l" defTabSz="533400">
            <a:lnSpc>
              <a:spcPct val="90000"/>
            </a:lnSpc>
            <a:spcBef>
              <a:spcPct val="0"/>
            </a:spcBef>
            <a:spcAft>
              <a:spcPct val="15000"/>
            </a:spcAft>
            <a:buChar char="•"/>
          </a:pPr>
          <a:r>
            <a:rPr lang="en-AU" sz="1200" kern="1200" dirty="0">
              <a:latin typeface="Arial Narrow" panose="020B0606020202030204" pitchFamily="34" charset="0"/>
            </a:rPr>
            <a:t>e.g. Karen community (non-Commonwealth country), First Nations community, young people</a:t>
          </a:r>
        </a:p>
      </dsp:txBody>
      <dsp:txXfrm>
        <a:off x="6256797" y="2916119"/>
        <a:ext cx="2538923" cy="152335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BDA98-7041-E24D-9614-57438D685706}"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4968F-A812-1140-B820-1D4395B32DBA}" type="slidenum">
              <a:rPr lang="en-US" smtClean="0"/>
              <a:t>‹#›</a:t>
            </a:fld>
            <a:endParaRPr lang="en-US"/>
          </a:p>
        </p:txBody>
      </p:sp>
    </p:spTree>
    <p:extLst>
      <p:ext uri="{BB962C8B-B14F-4D97-AF65-F5344CB8AC3E}">
        <p14:creationId xmlns:p14="http://schemas.microsoft.com/office/powerpoint/2010/main" val="2621768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E4968F-A812-1140-B820-1D4395B32DBA}" type="slidenum">
              <a:rPr lang="en-US" smtClean="0"/>
              <a:t>1</a:t>
            </a:fld>
            <a:endParaRPr lang="en-US"/>
          </a:p>
        </p:txBody>
      </p:sp>
    </p:spTree>
    <p:extLst>
      <p:ext uri="{BB962C8B-B14F-4D97-AF65-F5344CB8AC3E}">
        <p14:creationId xmlns:p14="http://schemas.microsoft.com/office/powerpoint/2010/main" val="22741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13C01-1036-F596-9415-DE53BD316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DDF8D-8762-6A5A-832E-6F312189A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262B49-4DF2-A61E-0864-B76463A44AE3}"/>
              </a:ext>
            </a:extLst>
          </p:cNvPr>
          <p:cNvSpPr>
            <a:spLocks noGrp="1"/>
          </p:cNvSpPr>
          <p:nvPr>
            <p:ph type="body" idx="1"/>
          </p:nvPr>
        </p:nvSpPr>
        <p:spPr/>
        <p:txBody>
          <a:bodyPr/>
          <a:lstStyle/>
          <a:p>
            <a:r>
              <a:rPr lang="en-AU" dirty="0"/>
              <a:t>also, there might be other opportunities in the future that could better realise the sport development outcomes desired by the community</a:t>
            </a:r>
          </a:p>
        </p:txBody>
      </p:sp>
      <p:sp>
        <p:nvSpPr>
          <p:cNvPr id="4" name="Slide Number Placeholder 3">
            <a:extLst>
              <a:ext uri="{FF2B5EF4-FFF2-40B4-BE49-F238E27FC236}">
                <a16:creationId xmlns:a16="http://schemas.microsoft.com/office/drawing/2014/main" id="{3358B4BC-1124-C7AA-CBD6-A9738CBE54AF}"/>
              </a:ext>
            </a:extLst>
          </p:cNvPr>
          <p:cNvSpPr>
            <a:spLocks noGrp="1"/>
          </p:cNvSpPr>
          <p:nvPr>
            <p:ph type="sldNum" sz="quarter" idx="5"/>
          </p:nvPr>
        </p:nvSpPr>
        <p:spPr/>
        <p:txBody>
          <a:bodyPr/>
          <a:lstStyle/>
          <a:p>
            <a:fld id="{3AE4968F-A812-1140-B820-1D4395B32DBA}" type="slidenum">
              <a:rPr lang="en-US" smtClean="0"/>
              <a:t>10</a:t>
            </a:fld>
            <a:endParaRPr lang="en-US"/>
          </a:p>
        </p:txBody>
      </p:sp>
    </p:spTree>
    <p:extLst>
      <p:ext uri="{BB962C8B-B14F-4D97-AF65-F5344CB8AC3E}">
        <p14:creationId xmlns:p14="http://schemas.microsoft.com/office/powerpoint/2010/main" val="952850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E4968F-A812-1140-B820-1D4395B32DBA}" type="slidenum">
              <a:rPr lang="en-US" smtClean="0"/>
              <a:t>11</a:t>
            </a:fld>
            <a:endParaRPr lang="en-US"/>
          </a:p>
        </p:txBody>
      </p:sp>
    </p:spTree>
    <p:extLst>
      <p:ext uri="{BB962C8B-B14F-4D97-AF65-F5344CB8AC3E}">
        <p14:creationId xmlns:p14="http://schemas.microsoft.com/office/powerpoint/2010/main" val="877280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E4968F-A812-1140-B820-1D4395B32DBA}" type="slidenum">
              <a:rPr lang="en-US" smtClean="0"/>
              <a:t>12</a:t>
            </a:fld>
            <a:endParaRPr lang="en-US"/>
          </a:p>
        </p:txBody>
      </p:sp>
    </p:spTree>
    <p:extLst>
      <p:ext uri="{BB962C8B-B14F-4D97-AF65-F5344CB8AC3E}">
        <p14:creationId xmlns:p14="http://schemas.microsoft.com/office/powerpoint/2010/main" val="3918890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E4968F-A812-1140-B820-1D4395B32DBA}" type="slidenum">
              <a:rPr lang="en-US" smtClean="0"/>
              <a:t>13</a:t>
            </a:fld>
            <a:endParaRPr lang="en-US"/>
          </a:p>
        </p:txBody>
      </p:sp>
    </p:spTree>
    <p:extLst>
      <p:ext uri="{BB962C8B-B14F-4D97-AF65-F5344CB8AC3E}">
        <p14:creationId xmlns:p14="http://schemas.microsoft.com/office/powerpoint/2010/main" val="83859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AE4968F-A812-1140-B820-1D4395B32DBA}" type="slidenum">
              <a:rPr lang="en-US" smtClean="0"/>
              <a:t>2</a:t>
            </a:fld>
            <a:endParaRPr lang="en-US"/>
          </a:p>
        </p:txBody>
      </p:sp>
    </p:spTree>
    <p:extLst>
      <p:ext uri="{BB962C8B-B14F-4D97-AF65-F5344CB8AC3E}">
        <p14:creationId xmlns:p14="http://schemas.microsoft.com/office/powerpoint/2010/main" val="918675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research has been published in top international sport management journals</a:t>
            </a:r>
          </a:p>
        </p:txBody>
      </p:sp>
      <p:sp>
        <p:nvSpPr>
          <p:cNvPr id="4" name="Slide Number Placeholder 3"/>
          <p:cNvSpPr>
            <a:spLocks noGrp="1"/>
          </p:cNvSpPr>
          <p:nvPr>
            <p:ph type="sldNum" sz="quarter" idx="5"/>
          </p:nvPr>
        </p:nvSpPr>
        <p:spPr/>
        <p:txBody>
          <a:bodyPr/>
          <a:lstStyle/>
          <a:p>
            <a:fld id="{3AE4968F-A812-1140-B820-1D4395B32DBA}" type="slidenum">
              <a:rPr lang="en-US" smtClean="0"/>
              <a:t>3</a:t>
            </a:fld>
            <a:endParaRPr lang="en-US"/>
          </a:p>
        </p:txBody>
      </p:sp>
    </p:spTree>
    <p:extLst>
      <p:ext uri="{BB962C8B-B14F-4D97-AF65-F5344CB8AC3E}">
        <p14:creationId xmlns:p14="http://schemas.microsoft.com/office/powerpoint/2010/main" val="2115420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Combined, we have delivered a couple of hundred thousand dollars worth of competitive grants and consulting projects focused on legacy, including an IOC-funded project and several projects related to the Gold Coast 2018 Comm Games</a:t>
            </a:r>
          </a:p>
        </p:txBody>
      </p:sp>
      <p:sp>
        <p:nvSpPr>
          <p:cNvPr id="4" name="Slide Number Placeholder 3"/>
          <p:cNvSpPr>
            <a:spLocks noGrp="1"/>
          </p:cNvSpPr>
          <p:nvPr>
            <p:ph type="sldNum" sz="quarter" idx="5"/>
          </p:nvPr>
        </p:nvSpPr>
        <p:spPr/>
        <p:txBody>
          <a:bodyPr/>
          <a:lstStyle/>
          <a:p>
            <a:fld id="{3AE4968F-A812-1140-B820-1D4395B32DBA}" type="slidenum">
              <a:rPr lang="en-US" smtClean="0"/>
              <a:t>4</a:t>
            </a:fld>
            <a:endParaRPr lang="en-US"/>
          </a:p>
        </p:txBody>
      </p:sp>
    </p:spTree>
    <p:extLst>
      <p:ext uri="{BB962C8B-B14F-4D97-AF65-F5344CB8AC3E}">
        <p14:creationId xmlns:p14="http://schemas.microsoft.com/office/powerpoint/2010/main" val="349060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50" dirty="0"/>
              <a:t>This work dates back to 2022 – the Exec officer from Sports Focus – the regional sports assembly – got in contact with me after reading media which covered my research and advice around securing legacy in the regions.</a:t>
            </a:r>
          </a:p>
          <a:p>
            <a:endParaRPr lang="en-AU" sz="1050" dirty="0"/>
          </a:p>
          <a:p>
            <a:r>
              <a:rPr lang="en-AU" sz="1050" dirty="0"/>
              <a:t>We got talking – Sports Focus were very well informed already – asking for previous work that could help them best prepare.</a:t>
            </a:r>
          </a:p>
          <a:p>
            <a:endParaRPr lang="en-AU" sz="1050" dirty="0"/>
          </a:p>
          <a:p>
            <a:r>
              <a:rPr lang="en-AU" sz="1050" dirty="0"/>
              <a:t>Cognisant that there are few case studies of the event running in a regional co-host model, we suggested implementing a survey to garner community insights and help direct Sports Focus planning in the period up to the Games, and post.</a:t>
            </a:r>
          </a:p>
          <a:p>
            <a:endParaRPr lang="en-AU" sz="1050" dirty="0"/>
          </a:p>
          <a:p>
            <a:r>
              <a:rPr lang="en-AU" sz="1050" dirty="0"/>
              <a:t>So we designed and ran the survey – I’ll talk about the specific findings in the next slide – what I want to flag here is this work was looking at the community level to identify opportunities and gaps to securing legacy – maximising the value of V2026.</a:t>
            </a:r>
          </a:p>
          <a:p>
            <a:endParaRPr lang="en-AU" sz="1050" dirty="0"/>
          </a:p>
          <a:p>
            <a:r>
              <a:rPr lang="en-AU" sz="1050" dirty="0"/>
              <a:t>The work was unfunded – the research team used our discretionary time, and Sports Focus also redeployed existing resources to support the design and rollout of the survey.</a:t>
            </a:r>
          </a:p>
          <a:p>
            <a:endParaRPr lang="en-AU" sz="1050" dirty="0"/>
          </a:p>
          <a:p>
            <a:r>
              <a:rPr lang="en-AU" sz="1050" dirty="0"/>
              <a:t>But we were doing this to build the evidence base to inform practice, and from our perspective, use this case study to contribute to the body of knowledge on planned events.</a:t>
            </a:r>
          </a:p>
        </p:txBody>
      </p:sp>
      <p:sp>
        <p:nvSpPr>
          <p:cNvPr id="4" name="Slide Number Placeholder 3"/>
          <p:cNvSpPr>
            <a:spLocks noGrp="1"/>
          </p:cNvSpPr>
          <p:nvPr>
            <p:ph type="sldNum" sz="quarter" idx="5"/>
          </p:nvPr>
        </p:nvSpPr>
        <p:spPr/>
        <p:txBody>
          <a:bodyPr/>
          <a:lstStyle/>
          <a:p>
            <a:fld id="{3AE4968F-A812-1140-B820-1D4395B32DBA}" type="slidenum">
              <a:rPr lang="en-US" smtClean="0"/>
              <a:t>5</a:t>
            </a:fld>
            <a:endParaRPr lang="en-US"/>
          </a:p>
        </p:txBody>
      </p:sp>
    </p:spTree>
    <p:extLst>
      <p:ext uri="{BB962C8B-B14F-4D97-AF65-F5344CB8AC3E}">
        <p14:creationId xmlns:p14="http://schemas.microsoft.com/office/powerpoint/2010/main" val="1096585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881AB-10FF-48C9-399D-E6B4AA08C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F962B-E2CA-F910-B435-7E5776990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52293-9F50-958F-AD00-5FC321CEC390}"/>
              </a:ext>
            </a:extLst>
          </p:cNvPr>
          <p:cNvSpPr>
            <a:spLocks noGrp="1"/>
          </p:cNvSpPr>
          <p:nvPr>
            <p:ph type="body" idx="1"/>
          </p:nvPr>
        </p:nvSpPr>
        <p:spPr/>
        <p:txBody>
          <a:bodyPr/>
          <a:lstStyle/>
          <a:p>
            <a:r>
              <a:rPr lang="en-AU" dirty="0"/>
              <a:t>Strengths – a really solid foundation in terms of available spaces, passion and experience of hosting events</a:t>
            </a:r>
          </a:p>
          <a:p>
            <a:endParaRPr lang="en-AU" dirty="0"/>
          </a:p>
          <a:p>
            <a:r>
              <a:rPr lang="en-AU" dirty="0"/>
              <a:t>Challenges – nothing surprising here – but typical community sport challenges exacerbated by hosting an international standard event</a:t>
            </a:r>
          </a:p>
        </p:txBody>
      </p:sp>
      <p:sp>
        <p:nvSpPr>
          <p:cNvPr id="4" name="Slide Number Placeholder 3">
            <a:extLst>
              <a:ext uri="{FF2B5EF4-FFF2-40B4-BE49-F238E27FC236}">
                <a16:creationId xmlns:a16="http://schemas.microsoft.com/office/drawing/2014/main" id="{503D3582-4058-8498-83B0-AF385CFEC7FF}"/>
              </a:ext>
            </a:extLst>
          </p:cNvPr>
          <p:cNvSpPr>
            <a:spLocks noGrp="1"/>
          </p:cNvSpPr>
          <p:nvPr>
            <p:ph type="sldNum" sz="quarter" idx="5"/>
          </p:nvPr>
        </p:nvSpPr>
        <p:spPr/>
        <p:txBody>
          <a:bodyPr/>
          <a:lstStyle/>
          <a:p>
            <a:fld id="{3AE4968F-A812-1140-B820-1D4395B32DBA}" type="slidenum">
              <a:rPr lang="en-US" smtClean="0"/>
              <a:t>6</a:t>
            </a:fld>
            <a:endParaRPr lang="en-US"/>
          </a:p>
        </p:txBody>
      </p:sp>
    </p:spTree>
    <p:extLst>
      <p:ext uri="{BB962C8B-B14F-4D97-AF65-F5344CB8AC3E}">
        <p14:creationId xmlns:p14="http://schemas.microsoft.com/office/powerpoint/2010/main" val="4266938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C93F5-44CB-BE86-2639-684AAFA8A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3B1246-6D9A-B092-D7E0-6D546A520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6B36D5-EBF2-4A50-BFA8-A0EE550180F4}"/>
              </a:ext>
            </a:extLst>
          </p:cNvPr>
          <p:cNvSpPr>
            <a:spLocks noGrp="1"/>
          </p:cNvSpPr>
          <p:nvPr>
            <p:ph type="body" idx="1"/>
          </p:nvPr>
        </p:nvSpPr>
        <p:spPr/>
        <p:txBody>
          <a:bodyPr/>
          <a:lstStyle/>
          <a:p>
            <a:r>
              <a:rPr lang="en-AU" dirty="0"/>
              <a:t>Again – nothing really surprising – these are typical of events – but interesting how the local community was quite aware/informed of what could occur</a:t>
            </a:r>
          </a:p>
        </p:txBody>
      </p:sp>
      <p:sp>
        <p:nvSpPr>
          <p:cNvPr id="4" name="Slide Number Placeholder 3">
            <a:extLst>
              <a:ext uri="{FF2B5EF4-FFF2-40B4-BE49-F238E27FC236}">
                <a16:creationId xmlns:a16="http://schemas.microsoft.com/office/drawing/2014/main" id="{42952418-5A32-0353-26E6-88F2AA55F3BE}"/>
              </a:ext>
            </a:extLst>
          </p:cNvPr>
          <p:cNvSpPr>
            <a:spLocks noGrp="1"/>
          </p:cNvSpPr>
          <p:nvPr>
            <p:ph type="sldNum" sz="quarter" idx="5"/>
          </p:nvPr>
        </p:nvSpPr>
        <p:spPr/>
        <p:txBody>
          <a:bodyPr/>
          <a:lstStyle/>
          <a:p>
            <a:fld id="{3AE4968F-A812-1140-B820-1D4395B32DBA}" type="slidenum">
              <a:rPr lang="en-US" smtClean="0"/>
              <a:t>7</a:t>
            </a:fld>
            <a:endParaRPr lang="en-US"/>
          </a:p>
        </p:txBody>
      </p:sp>
    </p:spTree>
    <p:extLst>
      <p:ext uri="{BB962C8B-B14F-4D97-AF65-F5344CB8AC3E}">
        <p14:creationId xmlns:p14="http://schemas.microsoft.com/office/powerpoint/2010/main" val="3144850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5FD2F-3FE3-F6F6-B0A7-5799F1172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AC540-EDA0-2ED1-C61A-5057E4B212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96FA0-774E-7267-AACC-62384AF7EC16}"/>
              </a:ext>
            </a:extLst>
          </p:cNvPr>
          <p:cNvSpPr>
            <a:spLocks noGrp="1"/>
          </p:cNvSpPr>
          <p:nvPr>
            <p:ph type="body" idx="1"/>
          </p:nvPr>
        </p:nvSpPr>
        <p:spPr/>
        <p:txBody>
          <a:bodyPr/>
          <a:lstStyle/>
          <a:p>
            <a:r>
              <a:rPr lang="en-AU" dirty="0"/>
              <a:t>A wide range of potential positives – the event as a catalyst to realise outcome for community sport that have not received attention in other ways</a:t>
            </a:r>
          </a:p>
        </p:txBody>
      </p:sp>
      <p:sp>
        <p:nvSpPr>
          <p:cNvPr id="4" name="Slide Number Placeholder 3">
            <a:extLst>
              <a:ext uri="{FF2B5EF4-FFF2-40B4-BE49-F238E27FC236}">
                <a16:creationId xmlns:a16="http://schemas.microsoft.com/office/drawing/2014/main" id="{55320B51-93D0-C6F5-C6D0-1327E36D1FD4}"/>
              </a:ext>
            </a:extLst>
          </p:cNvPr>
          <p:cNvSpPr>
            <a:spLocks noGrp="1"/>
          </p:cNvSpPr>
          <p:nvPr>
            <p:ph type="sldNum" sz="quarter" idx="5"/>
          </p:nvPr>
        </p:nvSpPr>
        <p:spPr/>
        <p:txBody>
          <a:bodyPr/>
          <a:lstStyle/>
          <a:p>
            <a:fld id="{3AE4968F-A812-1140-B820-1D4395B32DBA}" type="slidenum">
              <a:rPr lang="en-US" smtClean="0"/>
              <a:t>8</a:t>
            </a:fld>
            <a:endParaRPr lang="en-US"/>
          </a:p>
        </p:txBody>
      </p:sp>
    </p:spTree>
    <p:extLst>
      <p:ext uri="{BB962C8B-B14F-4D97-AF65-F5344CB8AC3E}">
        <p14:creationId xmlns:p14="http://schemas.microsoft.com/office/powerpoint/2010/main" val="4287254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we were due to release our report, the event was cancelled.</a:t>
            </a:r>
          </a:p>
          <a:p>
            <a:endParaRPr lang="en-AU" dirty="0"/>
          </a:p>
          <a:p>
            <a:r>
              <a:rPr lang="en-AU" dirty="0"/>
              <a:t>But we had collected this data – people in the community had taken the time to complete the survey – so we were committed to work with Sports Focus to ensure the community respondents we had heard what they said.</a:t>
            </a:r>
          </a:p>
          <a:p>
            <a:endParaRPr lang="en-AU" dirty="0"/>
          </a:p>
          <a:p>
            <a:r>
              <a:rPr lang="en-AU" dirty="0"/>
              <a:t>As part of that, acknowledging that with or without the event, many of their concerns for sport development in the regions remain highly relevant into the future.</a:t>
            </a:r>
          </a:p>
        </p:txBody>
      </p:sp>
      <p:sp>
        <p:nvSpPr>
          <p:cNvPr id="4" name="Slide Number Placeholder 3"/>
          <p:cNvSpPr>
            <a:spLocks noGrp="1"/>
          </p:cNvSpPr>
          <p:nvPr>
            <p:ph type="sldNum" sz="quarter" idx="5"/>
          </p:nvPr>
        </p:nvSpPr>
        <p:spPr/>
        <p:txBody>
          <a:bodyPr/>
          <a:lstStyle/>
          <a:p>
            <a:fld id="{3AE4968F-A812-1140-B820-1D4395B32DBA}" type="slidenum">
              <a:rPr lang="en-US" smtClean="0"/>
              <a:t>9</a:t>
            </a:fld>
            <a:endParaRPr lang="en-US"/>
          </a:p>
        </p:txBody>
      </p:sp>
    </p:spTree>
    <p:extLst>
      <p:ext uri="{BB962C8B-B14F-4D97-AF65-F5344CB8AC3E}">
        <p14:creationId xmlns:p14="http://schemas.microsoft.com/office/powerpoint/2010/main" val="393132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D5E1-0F60-B94F-BE78-5D113F3ABF86}"/>
              </a:ext>
            </a:extLst>
          </p:cNvPr>
          <p:cNvSpPr>
            <a:spLocks noGrp="1"/>
          </p:cNvSpPr>
          <p:nvPr>
            <p:ph type="title" hasCustomPrompt="1"/>
          </p:nvPr>
        </p:nvSpPr>
        <p:spPr>
          <a:xfrm>
            <a:off x="432000" y="432000"/>
            <a:ext cx="5040000" cy="1325563"/>
          </a:xfrm>
        </p:spPr>
        <p:txBody>
          <a:bodyPr/>
          <a:lstStyle>
            <a:lvl1pPr>
              <a:defRPr sz="4000"/>
            </a:lvl1pPr>
          </a:lstStyle>
          <a:p>
            <a:r>
              <a:rPr lang="en-GB" dirty="0"/>
              <a:t>Click to add text</a:t>
            </a:r>
            <a:endParaRPr lang="en-US" dirty="0"/>
          </a:p>
        </p:txBody>
      </p:sp>
      <p:sp>
        <p:nvSpPr>
          <p:cNvPr id="3" name="Slide Number Placeholder 2">
            <a:extLst>
              <a:ext uri="{FF2B5EF4-FFF2-40B4-BE49-F238E27FC236}">
                <a16:creationId xmlns:a16="http://schemas.microsoft.com/office/drawing/2014/main" id="{1BEC7F52-C996-F34C-B9F4-A88D2C909BD2}"/>
              </a:ext>
            </a:extLst>
          </p:cNvPr>
          <p:cNvSpPr>
            <a:spLocks noGrp="1"/>
          </p:cNvSpPr>
          <p:nvPr>
            <p:ph type="sldNum" sz="quarter" idx="10"/>
          </p:nvPr>
        </p:nvSpPr>
        <p:spPr>
          <a:xfrm>
            <a:off x="11651548" y="6451600"/>
            <a:ext cx="409280" cy="252000"/>
          </a:xfrm>
        </p:spPr>
        <p:txBody>
          <a:bodyPr/>
          <a:lstStyle>
            <a:lvl1pPr algn="ctr">
              <a:defRPr/>
            </a:lvl1pPr>
          </a:lstStyle>
          <a:p>
            <a:fld id="{13126C0A-633A-D74D-A58C-3BD96652DA33}" type="slidenum">
              <a:rPr lang="en-US" smtClean="0"/>
              <a:pPr/>
              <a:t>‹#›</a:t>
            </a:fld>
            <a:endParaRPr lang="en-US" dirty="0"/>
          </a:p>
        </p:txBody>
      </p:sp>
      <p:sp>
        <p:nvSpPr>
          <p:cNvPr id="9" name="Text Placeholder 8">
            <a:extLst>
              <a:ext uri="{FF2B5EF4-FFF2-40B4-BE49-F238E27FC236}">
                <a16:creationId xmlns:a16="http://schemas.microsoft.com/office/drawing/2014/main" id="{9CBDD1CE-346C-8B4E-8C68-CABC26C0A4E6}"/>
              </a:ext>
            </a:extLst>
          </p:cNvPr>
          <p:cNvSpPr>
            <a:spLocks noGrp="1"/>
          </p:cNvSpPr>
          <p:nvPr>
            <p:ph type="body" sz="quarter" idx="13" hasCustomPrompt="1"/>
          </p:nvPr>
        </p:nvSpPr>
        <p:spPr>
          <a:xfrm>
            <a:off x="5904520" y="432000"/>
            <a:ext cx="5040000" cy="1325563"/>
          </a:xfrm>
        </p:spPr>
        <p:txBody>
          <a:bodyPr/>
          <a:lstStyle>
            <a:lvl2pPr algn="l">
              <a:defRPr/>
            </a:lvl2pPr>
          </a:lstStyle>
          <a:p>
            <a:pPr lvl="0"/>
            <a:r>
              <a:rPr lang="en-GB" dirty="0"/>
              <a:t>Click to add text</a:t>
            </a:r>
          </a:p>
        </p:txBody>
      </p:sp>
      <p:sp>
        <p:nvSpPr>
          <p:cNvPr id="14" name="Text Placeholder 13">
            <a:extLst>
              <a:ext uri="{FF2B5EF4-FFF2-40B4-BE49-F238E27FC236}">
                <a16:creationId xmlns:a16="http://schemas.microsoft.com/office/drawing/2014/main" id="{08DD3728-F649-5F40-9B36-B45C41C6965E}"/>
              </a:ext>
            </a:extLst>
          </p:cNvPr>
          <p:cNvSpPr>
            <a:spLocks noGrp="1"/>
          </p:cNvSpPr>
          <p:nvPr>
            <p:ph type="body" sz="quarter" idx="14"/>
          </p:nvPr>
        </p:nvSpPr>
        <p:spPr>
          <a:xfrm>
            <a:off x="432000" y="2160588"/>
            <a:ext cx="10515600" cy="3959225"/>
          </a:xfrm>
        </p:spPr>
        <p:txBody>
          <a:bodyPr/>
          <a:lstStyle>
            <a:lvl3pPr>
              <a:spcBef>
                <a:spcPts val="0"/>
              </a:spcBef>
              <a:spcAft>
                <a:spcPts val="600"/>
              </a:spcAft>
              <a:buFont typeface="Arial" panose="020B0604020202020204" pitchFamily="34" charset="0"/>
              <a:buChar char="•"/>
              <a:defRPr sz="1200"/>
            </a:lvl3pPr>
            <a:lvl4pPr>
              <a:spcBef>
                <a:spcPts val="0"/>
              </a:spcBef>
              <a:spcAft>
                <a:spcPts val="600"/>
              </a:spcAft>
              <a:defRPr/>
            </a:lvl4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a:t>Click to edit Master text styles</a:t>
            </a:r>
          </a:p>
        </p:txBody>
      </p:sp>
      <p:sp>
        <p:nvSpPr>
          <p:cNvPr id="15" name="Rectangle 14">
            <a:extLst>
              <a:ext uri="{FF2B5EF4-FFF2-40B4-BE49-F238E27FC236}">
                <a16:creationId xmlns:a16="http://schemas.microsoft.com/office/drawing/2014/main" id="{1DA2C020-7583-944A-BD2B-E3AEEC9A52F1}"/>
              </a:ext>
            </a:extLst>
          </p:cNvPr>
          <p:cNvSpPr/>
          <p:nvPr userDrawn="1"/>
        </p:nvSpPr>
        <p:spPr>
          <a:xfrm>
            <a:off x="0" y="0"/>
            <a:ext cx="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3955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D5E1-0F60-B94F-BE78-5D113F3ABF86}"/>
              </a:ext>
            </a:extLst>
          </p:cNvPr>
          <p:cNvSpPr>
            <a:spLocks noGrp="1"/>
          </p:cNvSpPr>
          <p:nvPr>
            <p:ph type="title"/>
          </p:nvPr>
        </p:nvSpPr>
        <p:spPr>
          <a:xfrm>
            <a:off x="432000" y="2519997"/>
            <a:ext cx="5148000" cy="1800000"/>
          </a:xfrm>
        </p:spPr>
        <p:txBody>
          <a:bodyPr lIns="36000">
            <a:spAutoFit/>
          </a:bodyPr>
          <a:lstStyle>
            <a:lvl1pPr>
              <a:defRPr sz="4800">
                <a:solidFill>
                  <a:schemeClr val="bg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1BEC7F52-C996-F34C-B9F4-A88D2C909BD2}"/>
              </a:ext>
            </a:extLst>
          </p:cNvPr>
          <p:cNvSpPr>
            <a:spLocks noGrp="1"/>
          </p:cNvSpPr>
          <p:nvPr>
            <p:ph type="sldNum" sz="quarter" idx="10"/>
          </p:nvPr>
        </p:nvSpPr>
        <p:spPr>
          <a:xfrm>
            <a:off x="432000" y="6426000"/>
            <a:ext cx="409280" cy="251025"/>
          </a:xfrm>
        </p:spPr>
        <p:txBody>
          <a:bodyPr lIns="0"/>
          <a:lstStyle>
            <a:lvl1pPr algn="l">
              <a:defRPr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13126C0A-633A-D74D-A58C-3BD96652DA33}" type="slidenum">
              <a:rPr lang="en-US" smtClean="0"/>
              <a:pPr/>
              <a:t>‹#›</a:t>
            </a:fld>
            <a:endParaRPr lang="en-US" dirty="0"/>
          </a:p>
        </p:txBody>
      </p:sp>
      <p:sp>
        <p:nvSpPr>
          <p:cNvPr id="8" name="Picture Placeholder 7">
            <a:extLst>
              <a:ext uri="{FF2B5EF4-FFF2-40B4-BE49-F238E27FC236}">
                <a16:creationId xmlns:a16="http://schemas.microsoft.com/office/drawing/2014/main" id="{A60EECF1-DB71-094B-9706-0CA190FB0A57}"/>
              </a:ext>
            </a:extLst>
          </p:cNvPr>
          <p:cNvSpPr>
            <a:spLocks noGrp="1"/>
          </p:cNvSpPr>
          <p:nvPr>
            <p:ph type="pic" sz="quarter" idx="11" hasCustomPrompt="1"/>
          </p:nvPr>
        </p:nvSpPr>
        <p:spPr>
          <a:xfrm>
            <a:off x="6096000" y="0"/>
            <a:ext cx="6096000" cy="6858000"/>
          </a:xfrm>
          <a:solidFill>
            <a:schemeClr val="bg2"/>
          </a:solidFill>
          <a:ln>
            <a:noFill/>
          </a:ln>
        </p:spPr>
        <p:txBody>
          <a:bodyPr lIns="900000" anchor="ctr" anchorCtr="0"/>
          <a:lstStyle>
            <a:lvl1pPr>
              <a:spcBef>
                <a:spcPts val="0"/>
              </a:spcBef>
              <a:spcAft>
                <a:spcPts val="0"/>
              </a:spcAft>
              <a:defRPr sz="2000">
                <a:solidFill>
                  <a:schemeClr val="bg1"/>
                </a:solidFill>
              </a:defRPr>
            </a:lvl1pPr>
          </a:lstStyle>
          <a:p>
            <a:r>
              <a:rPr lang="en-US" dirty="0"/>
              <a:t>Click ICON to </a:t>
            </a:r>
            <a:br>
              <a:rPr lang="en-US" dirty="0"/>
            </a:br>
            <a:r>
              <a:rPr lang="en-US" dirty="0"/>
              <a:t>insert picture</a:t>
            </a:r>
          </a:p>
        </p:txBody>
      </p:sp>
      <p:pic>
        <p:nvPicPr>
          <p:cNvPr id="13" name="Picture 12">
            <a:extLst>
              <a:ext uri="{FF2B5EF4-FFF2-40B4-BE49-F238E27FC236}">
                <a16:creationId xmlns:a16="http://schemas.microsoft.com/office/drawing/2014/main" id="{A18394AE-A167-6747-A35B-D52595C495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5304"/>
          <a:stretch/>
        </p:blipFill>
        <p:spPr>
          <a:xfrm>
            <a:off x="432000" y="432000"/>
            <a:ext cx="2182114" cy="533200"/>
          </a:xfrm>
          <a:prstGeom prst="rect">
            <a:avLst/>
          </a:prstGeom>
        </p:spPr>
      </p:pic>
    </p:spTree>
    <p:extLst>
      <p:ext uri="{BB962C8B-B14F-4D97-AF65-F5344CB8AC3E}">
        <p14:creationId xmlns:p14="http://schemas.microsoft.com/office/powerpoint/2010/main" val="3760364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or breakout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521B-7F85-9B4D-9158-47D1B56A336A}"/>
              </a:ext>
            </a:extLst>
          </p:cNvPr>
          <p:cNvSpPr>
            <a:spLocks noGrp="1"/>
          </p:cNvSpPr>
          <p:nvPr>
            <p:ph type="ctrTitle" hasCustomPrompt="1"/>
          </p:nvPr>
        </p:nvSpPr>
        <p:spPr>
          <a:xfrm>
            <a:off x="1524000" y="576000"/>
            <a:ext cx="9144000" cy="1181862"/>
          </a:xfrm>
        </p:spPr>
        <p:txBody>
          <a:bodyPr lIns="0" tIns="0" anchor="b" anchorCtr="0">
            <a:spAutoFit/>
          </a:bodyPr>
          <a:lstStyle>
            <a:lvl1pPr algn="ctr" fontAlgn="b">
              <a:defRPr sz="4800">
                <a:solidFill>
                  <a:schemeClr val="bg1"/>
                </a:solidFill>
              </a:defRPr>
            </a:lvl1pPr>
          </a:lstStyle>
          <a:p>
            <a:r>
              <a:rPr lang="en-US" dirty="0"/>
              <a:t>Upper heading over 2 lines </a:t>
            </a:r>
            <a:br>
              <a:rPr lang="en-US" dirty="0"/>
            </a:br>
            <a:r>
              <a:rPr lang="en-US" dirty="0"/>
              <a:t>(maximum 8 words)</a:t>
            </a:r>
          </a:p>
        </p:txBody>
      </p:sp>
      <p:cxnSp>
        <p:nvCxnSpPr>
          <p:cNvPr id="8" name="Straight Connector 7">
            <a:extLst>
              <a:ext uri="{FF2B5EF4-FFF2-40B4-BE49-F238E27FC236}">
                <a16:creationId xmlns:a16="http://schemas.microsoft.com/office/drawing/2014/main" id="{F3FB2E31-74B6-8F4B-9F47-E20E687FE662}"/>
              </a:ext>
            </a:extLst>
          </p:cNvPr>
          <p:cNvCxnSpPr>
            <a:cxnSpLocks/>
          </p:cNvCxnSpPr>
          <p:nvPr userDrawn="1"/>
        </p:nvCxnSpPr>
        <p:spPr>
          <a:xfrm>
            <a:off x="6120000" y="1908000"/>
            <a:ext cx="0" cy="230400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2CF794C-F77B-3E4D-A2B0-E3B1E324D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1831"/>
          <a:stretch/>
        </p:blipFill>
        <p:spPr>
          <a:xfrm>
            <a:off x="9576943" y="5999595"/>
            <a:ext cx="2182114" cy="557982"/>
          </a:xfrm>
          <a:prstGeom prst="rect">
            <a:avLst/>
          </a:prstGeom>
        </p:spPr>
      </p:pic>
      <p:sp>
        <p:nvSpPr>
          <p:cNvPr id="12" name="Text Placeholder 11">
            <a:extLst>
              <a:ext uri="{FF2B5EF4-FFF2-40B4-BE49-F238E27FC236}">
                <a16:creationId xmlns:a16="http://schemas.microsoft.com/office/drawing/2014/main" id="{3F165F67-F2D3-B74D-B15E-25B43758D3E2}"/>
              </a:ext>
            </a:extLst>
          </p:cNvPr>
          <p:cNvSpPr>
            <a:spLocks noGrp="1"/>
          </p:cNvSpPr>
          <p:nvPr>
            <p:ph type="body" sz="quarter" idx="10" hasCustomPrompt="1"/>
          </p:nvPr>
        </p:nvSpPr>
        <p:spPr>
          <a:xfrm>
            <a:off x="1439863" y="4536000"/>
            <a:ext cx="9301162" cy="1188018"/>
          </a:xfrm>
        </p:spPr>
        <p:txBody>
          <a:bodyPr lIns="0">
            <a:spAutoFit/>
          </a:bodyPr>
          <a:lstStyle>
            <a:lvl1pPr algn="ctr">
              <a:spcBef>
                <a:spcPts val="0"/>
              </a:spcBef>
              <a:spcAft>
                <a:spcPts val="0"/>
              </a:spcAft>
              <a:defRPr sz="4800">
                <a:solidFill>
                  <a:schemeClr val="bg1"/>
                </a:solidFill>
              </a:defRPr>
            </a:lvl1pPr>
          </a:lstStyle>
          <a:p>
            <a:pPr lvl="0"/>
            <a:r>
              <a:rPr lang="en-US" dirty="0"/>
              <a:t>lower heading over 2 lines </a:t>
            </a:r>
            <a:br>
              <a:rPr lang="en-US" dirty="0"/>
            </a:br>
            <a:r>
              <a:rPr lang="en-US" dirty="0"/>
              <a:t>(maximum 8 words)</a:t>
            </a:r>
          </a:p>
        </p:txBody>
      </p:sp>
      <p:sp>
        <p:nvSpPr>
          <p:cNvPr id="15" name="Text Placeholder 14">
            <a:extLst>
              <a:ext uri="{FF2B5EF4-FFF2-40B4-BE49-F238E27FC236}">
                <a16:creationId xmlns:a16="http://schemas.microsoft.com/office/drawing/2014/main" id="{AFA22FCA-754B-CD43-B470-6D0AE858FCF2}"/>
              </a:ext>
            </a:extLst>
          </p:cNvPr>
          <p:cNvSpPr>
            <a:spLocks noGrp="1"/>
          </p:cNvSpPr>
          <p:nvPr>
            <p:ph type="body" sz="quarter" idx="11" hasCustomPrompt="1"/>
          </p:nvPr>
        </p:nvSpPr>
        <p:spPr>
          <a:xfrm>
            <a:off x="444000" y="6100741"/>
            <a:ext cx="2160000" cy="355690"/>
          </a:xfrm>
          <a:prstGeom prst="roundRect">
            <a:avLst/>
          </a:prstGeom>
          <a:solidFill>
            <a:schemeClr val="bg1"/>
          </a:solidFill>
        </p:spPr>
        <p:txBody>
          <a:bodyPr lIns="0" tIns="72000" anchor="ctr" anchorCtr="0">
            <a:spAutoFit/>
          </a:bodyPr>
          <a:lstStyle>
            <a:lvl1pPr algn="ctr">
              <a:defRPr cap="none" baseline="0">
                <a:solidFill>
                  <a:schemeClr val="accent1"/>
                </a:solidFill>
              </a:defRPr>
            </a:lvl1pPr>
          </a:lstStyle>
          <a:p>
            <a:pPr lvl="0"/>
            <a:r>
              <a:rPr lang="en-US" dirty="0"/>
              <a:t>Click to add text</a:t>
            </a:r>
          </a:p>
        </p:txBody>
      </p:sp>
    </p:spTree>
    <p:extLst>
      <p:ext uri="{BB962C8B-B14F-4D97-AF65-F5344CB8AC3E}">
        <p14:creationId xmlns:p14="http://schemas.microsoft.com/office/powerpoint/2010/main" val="981935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o slide with photo">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CF1BE25-792A-8841-BBBD-EDC5B66C16F5}"/>
              </a:ext>
            </a:extLst>
          </p:cNvPr>
          <p:cNvSpPr/>
          <p:nvPr userDrawn="1"/>
        </p:nvSpPr>
        <p:spPr>
          <a:xfrm>
            <a:off x="0" y="4"/>
            <a:ext cx="4078288"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C1D5E1-0F60-B94F-BE78-5D113F3ABF86}"/>
              </a:ext>
            </a:extLst>
          </p:cNvPr>
          <p:cNvSpPr>
            <a:spLocks noGrp="1"/>
          </p:cNvSpPr>
          <p:nvPr>
            <p:ph type="title" hasCustomPrompt="1"/>
          </p:nvPr>
        </p:nvSpPr>
        <p:spPr>
          <a:xfrm>
            <a:off x="432000" y="432000"/>
            <a:ext cx="3322862" cy="1325563"/>
          </a:xfrm>
        </p:spPr>
        <p:txBody>
          <a:bodyPr/>
          <a:lstStyle>
            <a:lvl1pPr>
              <a:defRPr sz="4000">
                <a:solidFill>
                  <a:schemeClr val="bg1"/>
                </a:solidFill>
              </a:defRPr>
            </a:lvl1pPr>
          </a:lstStyle>
          <a:p>
            <a:r>
              <a:rPr lang="en-GB" dirty="0"/>
              <a:t>Click to add text</a:t>
            </a:r>
            <a:endParaRPr lang="en-US" dirty="0"/>
          </a:p>
        </p:txBody>
      </p:sp>
      <p:sp>
        <p:nvSpPr>
          <p:cNvPr id="3" name="Slide Number Placeholder 2">
            <a:extLst>
              <a:ext uri="{FF2B5EF4-FFF2-40B4-BE49-F238E27FC236}">
                <a16:creationId xmlns:a16="http://schemas.microsoft.com/office/drawing/2014/main" id="{1BEC7F52-C996-F34C-B9F4-A88D2C909BD2}"/>
              </a:ext>
            </a:extLst>
          </p:cNvPr>
          <p:cNvSpPr>
            <a:spLocks noGrp="1"/>
          </p:cNvSpPr>
          <p:nvPr>
            <p:ph type="sldNum" sz="quarter" idx="10"/>
          </p:nvPr>
        </p:nvSpPr>
        <p:spPr>
          <a:xfrm>
            <a:off x="432000" y="6426000"/>
            <a:ext cx="409280" cy="251025"/>
          </a:xfrm>
        </p:spPr>
        <p:txBody>
          <a:bodyPr lIns="0"/>
          <a:lstStyle>
            <a:lvl1pPr algn="l">
              <a:defRPr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13126C0A-633A-D74D-A58C-3BD96652DA33}" type="slidenum">
              <a:rPr lang="en-US" smtClean="0"/>
              <a:pPr/>
              <a:t>‹#›</a:t>
            </a:fld>
            <a:endParaRPr lang="en-US" dirty="0"/>
          </a:p>
        </p:txBody>
      </p:sp>
      <p:sp>
        <p:nvSpPr>
          <p:cNvPr id="6" name="Text Placeholder 4">
            <a:extLst>
              <a:ext uri="{FF2B5EF4-FFF2-40B4-BE49-F238E27FC236}">
                <a16:creationId xmlns:a16="http://schemas.microsoft.com/office/drawing/2014/main" id="{7E8EC356-0221-FB4B-BFD3-424B84A26DBB}"/>
              </a:ext>
            </a:extLst>
          </p:cNvPr>
          <p:cNvSpPr>
            <a:spLocks noGrp="1"/>
          </p:cNvSpPr>
          <p:nvPr>
            <p:ph type="body" sz="quarter" idx="12" hasCustomPrompt="1"/>
          </p:nvPr>
        </p:nvSpPr>
        <p:spPr>
          <a:xfrm>
            <a:off x="8113800" y="2160000"/>
            <a:ext cx="3240000" cy="3960000"/>
          </a:xfrm>
        </p:spPr>
        <p:txBody>
          <a:bodyPr>
            <a:noAutofit/>
          </a:bodyPr>
          <a:lstStyle>
            <a:lvl3pPr>
              <a:defRPr sz="1200">
                <a:solidFill>
                  <a:schemeClr val="tx1"/>
                </a:solidFill>
              </a:defRPr>
            </a:lvl3pPr>
          </a:lstStyle>
          <a:p>
            <a:pPr lvl="2"/>
            <a:r>
              <a:rPr lang="en-GB" dirty="0"/>
              <a:t>Click to add text</a:t>
            </a:r>
          </a:p>
        </p:txBody>
      </p:sp>
      <p:sp>
        <p:nvSpPr>
          <p:cNvPr id="7" name="Text Placeholder 4">
            <a:extLst>
              <a:ext uri="{FF2B5EF4-FFF2-40B4-BE49-F238E27FC236}">
                <a16:creationId xmlns:a16="http://schemas.microsoft.com/office/drawing/2014/main" id="{B3FC4923-4D13-3A43-9F6F-B37AA612EDCB}"/>
              </a:ext>
            </a:extLst>
          </p:cNvPr>
          <p:cNvSpPr>
            <a:spLocks noGrp="1"/>
          </p:cNvSpPr>
          <p:nvPr>
            <p:ph type="body" sz="quarter" idx="14" hasCustomPrompt="1"/>
          </p:nvPr>
        </p:nvSpPr>
        <p:spPr>
          <a:xfrm>
            <a:off x="4476000" y="2160000"/>
            <a:ext cx="3240000" cy="3960000"/>
          </a:xfrm>
        </p:spPr>
        <p:txBody>
          <a:bodyPr>
            <a:noAutofit/>
          </a:bodyPr>
          <a:lstStyle>
            <a:lvl3pPr>
              <a:defRPr sz="1200">
                <a:solidFill>
                  <a:schemeClr val="tx1"/>
                </a:solidFill>
              </a:defRPr>
            </a:lvl3pPr>
          </a:lstStyle>
          <a:p>
            <a:pPr lvl="2"/>
            <a:r>
              <a:rPr lang="en-GB" dirty="0"/>
              <a:t>Click to add text</a:t>
            </a:r>
          </a:p>
        </p:txBody>
      </p:sp>
      <p:cxnSp>
        <p:nvCxnSpPr>
          <p:cNvPr id="19" name="Straight Connector 18">
            <a:extLst>
              <a:ext uri="{FF2B5EF4-FFF2-40B4-BE49-F238E27FC236}">
                <a16:creationId xmlns:a16="http://schemas.microsoft.com/office/drawing/2014/main" id="{9FEBB5E5-A923-EF47-A02B-1BFE0CA43892}"/>
              </a:ext>
            </a:extLst>
          </p:cNvPr>
          <p:cNvCxnSpPr/>
          <p:nvPr userDrawn="1"/>
        </p:nvCxnSpPr>
        <p:spPr>
          <a:xfrm>
            <a:off x="4476000" y="1944000"/>
            <a:ext cx="68770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9F3FFD03-094B-8645-B284-853283E5267C}"/>
              </a:ext>
            </a:extLst>
          </p:cNvPr>
          <p:cNvSpPr>
            <a:spLocks noGrp="1"/>
          </p:cNvSpPr>
          <p:nvPr>
            <p:ph type="body" sz="quarter" idx="13" hasCustomPrompt="1"/>
          </p:nvPr>
        </p:nvSpPr>
        <p:spPr>
          <a:xfrm>
            <a:off x="6096001" y="432000"/>
            <a:ext cx="5257050" cy="1325563"/>
          </a:xfrm>
        </p:spPr>
        <p:txBody>
          <a:bodyPr/>
          <a:lstStyle>
            <a:lvl2pPr algn="l">
              <a:defRPr sz="1600"/>
            </a:lvl2pPr>
          </a:lstStyle>
          <a:p>
            <a:pPr lvl="1"/>
            <a:r>
              <a:rPr lang="en-GB" dirty="0"/>
              <a:t>Click to add text</a:t>
            </a:r>
          </a:p>
        </p:txBody>
      </p:sp>
      <p:sp>
        <p:nvSpPr>
          <p:cNvPr id="15" name="Text Placeholder 8">
            <a:extLst>
              <a:ext uri="{FF2B5EF4-FFF2-40B4-BE49-F238E27FC236}">
                <a16:creationId xmlns:a16="http://schemas.microsoft.com/office/drawing/2014/main" id="{A5451675-45EF-A148-9C7B-1C19FA585076}"/>
              </a:ext>
            </a:extLst>
          </p:cNvPr>
          <p:cNvSpPr>
            <a:spLocks noGrp="1"/>
          </p:cNvSpPr>
          <p:nvPr>
            <p:ph type="body" sz="quarter" idx="16" hasCustomPrompt="1"/>
          </p:nvPr>
        </p:nvSpPr>
        <p:spPr>
          <a:xfrm>
            <a:off x="432000" y="2160000"/>
            <a:ext cx="3322862" cy="1974720"/>
          </a:xfrm>
        </p:spPr>
        <p:txBody>
          <a:bodyPr/>
          <a:lstStyle>
            <a:lvl2pPr algn="l">
              <a:defRPr>
                <a:solidFill>
                  <a:schemeClr val="bg1"/>
                </a:solidFill>
              </a:defRPr>
            </a:lvl2pPr>
            <a:lvl3pPr>
              <a:defRPr>
                <a:solidFill>
                  <a:schemeClr val="bg1"/>
                </a:solidFill>
              </a:defRPr>
            </a:lvl3pPr>
          </a:lstStyle>
          <a:p>
            <a:pPr lvl="1"/>
            <a:r>
              <a:rPr lang="en-GB" dirty="0"/>
              <a:t>Click to add text</a:t>
            </a:r>
          </a:p>
        </p:txBody>
      </p:sp>
      <p:sp>
        <p:nvSpPr>
          <p:cNvPr id="16" name="Picture Placeholder 9">
            <a:extLst>
              <a:ext uri="{FF2B5EF4-FFF2-40B4-BE49-F238E27FC236}">
                <a16:creationId xmlns:a16="http://schemas.microsoft.com/office/drawing/2014/main" id="{85C9CAFF-D230-2D4F-8FFA-99210016398A}"/>
              </a:ext>
            </a:extLst>
          </p:cNvPr>
          <p:cNvSpPr>
            <a:spLocks noGrp="1"/>
          </p:cNvSpPr>
          <p:nvPr>
            <p:ph type="pic" sz="quarter" idx="17"/>
          </p:nvPr>
        </p:nvSpPr>
        <p:spPr>
          <a:xfrm>
            <a:off x="4476000" y="432000"/>
            <a:ext cx="1325562" cy="1325562"/>
          </a:xfrm>
          <a:prstGeom prst="roundRect">
            <a:avLst/>
          </a:prstGeom>
          <a:solidFill>
            <a:schemeClr val="bg2"/>
          </a:solidFill>
        </p:spPr>
        <p:txBody>
          <a:bodyPr/>
          <a:lstStyle>
            <a:lvl1pP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563723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intro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D5E1-0F60-B94F-BE78-5D113F3ABF86}"/>
              </a:ext>
            </a:extLst>
          </p:cNvPr>
          <p:cNvSpPr>
            <a:spLocks noGrp="1"/>
          </p:cNvSpPr>
          <p:nvPr>
            <p:ph type="title" hasCustomPrompt="1"/>
          </p:nvPr>
        </p:nvSpPr>
        <p:spPr>
          <a:xfrm>
            <a:off x="432000" y="432000"/>
            <a:ext cx="4500000" cy="900000"/>
          </a:xfrm>
        </p:spPr>
        <p:txBody>
          <a:bodyPr/>
          <a:lstStyle>
            <a:lvl1pPr>
              <a:defRPr sz="4000"/>
            </a:lvl1pPr>
          </a:lstStyle>
          <a:p>
            <a:r>
              <a:rPr lang="en-US" dirty="0"/>
              <a:t>Click to add text</a:t>
            </a:r>
          </a:p>
        </p:txBody>
      </p:sp>
      <p:sp>
        <p:nvSpPr>
          <p:cNvPr id="14" name="Text Placeholder 13">
            <a:extLst>
              <a:ext uri="{FF2B5EF4-FFF2-40B4-BE49-F238E27FC236}">
                <a16:creationId xmlns:a16="http://schemas.microsoft.com/office/drawing/2014/main" id="{08DD3728-F649-5F40-9B36-B45C41C6965E}"/>
              </a:ext>
            </a:extLst>
          </p:cNvPr>
          <p:cNvSpPr>
            <a:spLocks noGrp="1"/>
          </p:cNvSpPr>
          <p:nvPr>
            <p:ph type="body" sz="quarter" idx="14" hasCustomPrompt="1"/>
          </p:nvPr>
        </p:nvSpPr>
        <p:spPr>
          <a:xfrm>
            <a:off x="432000" y="1619999"/>
            <a:ext cx="4500000" cy="4500000"/>
          </a:xfrm>
        </p:spPr>
        <p:txBody>
          <a:bodyPr lIns="36000"/>
          <a:lstStyle>
            <a:lvl3pPr>
              <a:defRPr sz="1200"/>
            </a:lvl3pPr>
          </a:lstStyle>
          <a:p>
            <a:pPr lvl="2"/>
            <a:r>
              <a:rPr lang="en-GB" dirty="0"/>
              <a:t>Click to add text</a:t>
            </a:r>
          </a:p>
        </p:txBody>
      </p:sp>
      <p:sp>
        <p:nvSpPr>
          <p:cNvPr id="16" name="Slide Number Placeholder 2">
            <a:extLst>
              <a:ext uri="{FF2B5EF4-FFF2-40B4-BE49-F238E27FC236}">
                <a16:creationId xmlns:a16="http://schemas.microsoft.com/office/drawing/2014/main" id="{20508B17-9E2E-8D40-A54F-8F2E208895C1}"/>
              </a:ext>
            </a:extLst>
          </p:cNvPr>
          <p:cNvSpPr>
            <a:spLocks noGrp="1"/>
          </p:cNvSpPr>
          <p:nvPr>
            <p:ph type="sldNum" sz="quarter" idx="10"/>
          </p:nvPr>
        </p:nvSpPr>
        <p:spPr>
          <a:xfrm>
            <a:off x="432000" y="6426000"/>
            <a:ext cx="409280" cy="251025"/>
          </a:xfrm>
        </p:spPr>
        <p:txBody>
          <a:bodyPr lIns="0"/>
          <a:lstStyle>
            <a:lvl1pPr algn="l">
              <a:defRPr sz="1000"/>
            </a:lvl1pPr>
          </a:lstStyle>
          <a:p>
            <a:fld id="{13126C0A-633A-D74D-A58C-3BD96652DA33}" type="slidenum">
              <a:rPr lang="en-US" smtClean="0"/>
              <a:pPr/>
              <a:t>‹#›</a:t>
            </a:fld>
            <a:endParaRPr lang="en-US" dirty="0"/>
          </a:p>
        </p:txBody>
      </p:sp>
      <p:sp>
        <p:nvSpPr>
          <p:cNvPr id="7" name="Picture Placeholder 7">
            <a:extLst>
              <a:ext uri="{FF2B5EF4-FFF2-40B4-BE49-F238E27FC236}">
                <a16:creationId xmlns:a16="http://schemas.microsoft.com/office/drawing/2014/main" id="{55E51282-E16B-A448-B273-7FCE2F1418FC}"/>
              </a:ext>
            </a:extLst>
          </p:cNvPr>
          <p:cNvSpPr>
            <a:spLocks noGrp="1"/>
          </p:cNvSpPr>
          <p:nvPr>
            <p:ph type="pic" sz="quarter" idx="11" hasCustomPrompt="1"/>
          </p:nvPr>
        </p:nvSpPr>
        <p:spPr>
          <a:xfrm>
            <a:off x="6096000" y="0"/>
            <a:ext cx="6096000" cy="6858000"/>
          </a:xfrm>
          <a:solidFill>
            <a:schemeClr val="bg2"/>
          </a:solidFill>
          <a:ln>
            <a:noFill/>
          </a:ln>
        </p:spPr>
        <p:txBody>
          <a:bodyPr lIns="900000" anchor="ctr" anchorCtr="0"/>
          <a:lstStyle>
            <a:lvl1pPr>
              <a:spcBef>
                <a:spcPts val="0"/>
              </a:spcBef>
              <a:spcAft>
                <a:spcPts val="0"/>
              </a:spcAft>
              <a:defRPr sz="2000">
                <a:solidFill>
                  <a:schemeClr val="bg1"/>
                </a:solidFill>
              </a:defRPr>
            </a:lvl1pPr>
          </a:lstStyle>
          <a:p>
            <a:r>
              <a:rPr lang="en-US" dirty="0"/>
              <a:t>Click ICON to </a:t>
            </a:r>
            <a:br>
              <a:rPr lang="en-US" dirty="0"/>
            </a:br>
            <a:r>
              <a:rPr lang="en-US" dirty="0"/>
              <a:t>insert picture</a:t>
            </a:r>
          </a:p>
        </p:txBody>
      </p:sp>
      <p:sp>
        <p:nvSpPr>
          <p:cNvPr id="8" name="Rectangle 7">
            <a:extLst>
              <a:ext uri="{FF2B5EF4-FFF2-40B4-BE49-F238E27FC236}">
                <a16:creationId xmlns:a16="http://schemas.microsoft.com/office/drawing/2014/main" id="{5F36651B-A502-954C-B397-6F06832480C8}"/>
              </a:ext>
            </a:extLst>
          </p:cNvPr>
          <p:cNvSpPr/>
          <p:nvPr userDrawn="1"/>
        </p:nvSpPr>
        <p:spPr>
          <a:xfrm>
            <a:off x="0" y="0"/>
            <a:ext cx="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127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slide plus imag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D5E1-0F60-B94F-BE78-5D113F3ABF86}"/>
              </a:ext>
            </a:extLst>
          </p:cNvPr>
          <p:cNvSpPr>
            <a:spLocks noGrp="1"/>
          </p:cNvSpPr>
          <p:nvPr>
            <p:ph type="title" hasCustomPrompt="1"/>
          </p:nvPr>
        </p:nvSpPr>
        <p:spPr>
          <a:xfrm>
            <a:off x="432000" y="432000"/>
            <a:ext cx="7200000" cy="900000"/>
          </a:xfrm>
        </p:spPr>
        <p:txBody>
          <a:bodyPr/>
          <a:lstStyle>
            <a:lvl1pPr>
              <a:defRPr sz="4000"/>
            </a:lvl1pPr>
          </a:lstStyle>
          <a:p>
            <a:r>
              <a:rPr lang="en-GB" dirty="0"/>
              <a:t>Click to add text</a:t>
            </a:r>
            <a:endParaRPr lang="en-US" dirty="0"/>
          </a:p>
        </p:txBody>
      </p:sp>
      <p:sp>
        <p:nvSpPr>
          <p:cNvPr id="12" name="Slide Number Placeholder 2">
            <a:extLst>
              <a:ext uri="{FF2B5EF4-FFF2-40B4-BE49-F238E27FC236}">
                <a16:creationId xmlns:a16="http://schemas.microsoft.com/office/drawing/2014/main" id="{2711BE0F-517A-7546-B6EF-C60F95423AF7}"/>
              </a:ext>
            </a:extLst>
          </p:cNvPr>
          <p:cNvSpPr>
            <a:spLocks noGrp="1"/>
          </p:cNvSpPr>
          <p:nvPr>
            <p:ph type="sldNum" sz="quarter" idx="10"/>
          </p:nvPr>
        </p:nvSpPr>
        <p:spPr>
          <a:xfrm>
            <a:off x="431999" y="6408004"/>
            <a:ext cx="409280" cy="269021"/>
          </a:xfrm>
        </p:spPr>
        <p:txBody>
          <a:bodyPr/>
          <a:lstStyle>
            <a:lvl1pPr algn="l">
              <a:defRPr>
                <a:solidFill>
                  <a:schemeClr val="bg2"/>
                </a:solidFill>
              </a:defRPr>
            </a:lvl1pPr>
          </a:lstStyle>
          <a:p>
            <a:fld id="{13126C0A-633A-D74D-A58C-3BD96652DA33}" type="slidenum">
              <a:rPr lang="en-US" smtClean="0"/>
              <a:pPr/>
              <a:t>‹#›</a:t>
            </a:fld>
            <a:endParaRPr lang="en-US" dirty="0"/>
          </a:p>
        </p:txBody>
      </p:sp>
      <p:sp>
        <p:nvSpPr>
          <p:cNvPr id="11" name="Rectangle 10">
            <a:extLst>
              <a:ext uri="{FF2B5EF4-FFF2-40B4-BE49-F238E27FC236}">
                <a16:creationId xmlns:a16="http://schemas.microsoft.com/office/drawing/2014/main" id="{3F6EFDFC-EC2B-3F42-8553-CD98B35CF3E4}"/>
              </a:ext>
            </a:extLst>
          </p:cNvPr>
          <p:cNvSpPr/>
          <p:nvPr userDrawn="1"/>
        </p:nvSpPr>
        <p:spPr>
          <a:xfrm>
            <a:off x="0" y="0"/>
            <a:ext cx="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3">
            <a:extLst>
              <a:ext uri="{FF2B5EF4-FFF2-40B4-BE49-F238E27FC236}">
                <a16:creationId xmlns:a16="http://schemas.microsoft.com/office/drawing/2014/main" id="{BD1B30C6-0967-9848-A0C4-506A8BF8965F}"/>
              </a:ext>
            </a:extLst>
          </p:cNvPr>
          <p:cNvSpPr>
            <a:spLocks noGrp="1"/>
          </p:cNvSpPr>
          <p:nvPr>
            <p:ph type="pic" sz="quarter" idx="18" hasCustomPrompt="1"/>
          </p:nvPr>
        </p:nvSpPr>
        <p:spPr>
          <a:xfrm>
            <a:off x="8640000" y="432000"/>
            <a:ext cx="3240000" cy="1800000"/>
          </a:xfrm>
          <a:prstGeom prst="roundRect">
            <a:avLst/>
          </a:prstGeom>
          <a:solidFill>
            <a:schemeClr val="bg2"/>
          </a:solidFill>
        </p:spPr>
        <p:txBody>
          <a:bodyPr/>
          <a:lstStyle>
            <a:lvl1pPr>
              <a:defRPr>
                <a:solidFill>
                  <a:schemeClr val="bg1"/>
                </a:solidFill>
              </a:defRPr>
            </a:lvl1pPr>
          </a:lstStyle>
          <a:p>
            <a:r>
              <a:rPr lang="en-US" dirty="0"/>
              <a:t>Click ICON to insert picture</a:t>
            </a:r>
          </a:p>
        </p:txBody>
      </p:sp>
      <p:sp>
        <p:nvSpPr>
          <p:cNvPr id="17" name="Picture Placeholder 3">
            <a:extLst>
              <a:ext uri="{FF2B5EF4-FFF2-40B4-BE49-F238E27FC236}">
                <a16:creationId xmlns:a16="http://schemas.microsoft.com/office/drawing/2014/main" id="{1BB79E60-252B-4E4A-87F7-DC0B0B52CA43}"/>
              </a:ext>
            </a:extLst>
          </p:cNvPr>
          <p:cNvSpPr>
            <a:spLocks noGrp="1"/>
          </p:cNvSpPr>
          <p:nvPr>
            <p:ph type="pic" sz="quarter" idx="19" hasCustomPrompt="1"/>
          </p:nvPr>
        </p:nvSpPr>
        <p:spPr>
          <a:xfrm>
            <a:off x="8640000" y="2520000"/>
            <a:ext cx="3240000" cy="1800000"/>
          </a:xfrm>
          <a:prstGeom prst="roundRect">
            <a:avLst/>
          </a:prstGeom>
          <a:solidFill>
            <a:schemeClr val="bg2"/>
          </a:solidFill>
        </p:spPr>
        <p:txBody>
          <a:bodyPr/>
          <a:lstStyle>
            <a:lvl1pPr>
              <a:defRPr>
                <a:solidFill>
                  <a:schemeClr val="bg1"/>
                </a:solidFill>
              </a:defRPr>
            </a:lvl1pPr>
          </a:lstStyle>
          <a:p>
            <a:r>
              <a:rPr lang="en-US" dirty="0"/>
              <a:t>Click ICON to insert picture</a:t>
            </a:r>
          </a:p>
        </p:txBody>
      </p:sp>
      <p:sp>
        <p:nvSpPr>
          <p:cNvPr id="18" name="Picture Placeholder 3">
            <a:extLst>
              <a:ext uri="{FF2B5EF4-FFF2-40B4-BE49-F238E27FC236}">
                <a16:creationId xmlns:a16="http://schemas.microsoft.com/office/drawing/2014/main" id="{78C32B92-B407-5144-B63B-3BE8FDAF86D3}"/>
              </a:ext>
            </a:extLst>
          </p:cNvPr>
          <p:cNvSpPr>
            <a:spLocks noGrp="1"/>
          </p:cNvSpPr>
          <p:nvPr>
            <p:ph type="pic" sz="quarter" idx="20" hasCustomPrompt="1"/>
          </p:nvPr>
        </p:nvSpPr>
        <p:spPr>
          <a:xfrm>
            <a:off x="8640000" y="4608004"/>
            <a:ext cx="3240000" cy="1800000"/>
          </a:xfrm>
          <a:prstGeom prst="roundRect">
            <a:avLst/>
          </a:prstGeom>
          <a:solidFill>
            <a:schemeClr val="bg2"/>
          </a:solidFill>
        </p:spPr>
        <p:txBody>
          <a:bodyPr/>
          <a:lstStyle>
            <a:lvl1pPr>
              <a:defRPr>
                <a:solidFill>
                  <a:schemeClr val="bg1"/>
                </a:solidFill>
              </a:defRPr>
            </a:lvl1pPr>
          </a:lstStyle>
          <a:p>
            <a:r>
              <a:rPr lang="en-US" dirty="0"/>
              <a:t>Click ICON to insert picture</a:t>
            </a:r>
          </a:p>
        </p:txBody>
      </p:sp>
      <p:sp>
        <p:nvSpPr>
          <p:cNvPr id="8" name="Text Placeholder 13">
            <a:extLst>
              <a:ext uri="{FF2B5EF4-FFF2-40B4-BE49-F238E27FC236}">
                <a16:creationId xmlns:a16="http://schemas.microsoft.com/office/drawing/2014/main" id="{9F28724B-707B-C741-AB17-9948246D4341}"/>
              </a:ext>
            </a:extLst>
          </p:cNvPr>
          <p:cNvSpPr>
            <a:spLocks noGrp="1"/>
          </p:cNvSpPr>
          <p:nvPr>
            <p:ph type="body" sz="quarter" idx="14" hasCustomPrompt="1"/>
          </p:nvPr>
        </p:nvSpPr>
        <p:spPr>
          <a:xfrm>
            <a:off x="432000" y="1619999"/>
            <a:ext cx="7200000" cy="4500000"/>
          </a:xfrm>
        </p:spPr>
        <p:txBody>
          <a:bodyPr lIns="36000"/>
          <a:lstStyle>
            <a:lvl3pPr>
              <a:defRPr sz="1200"/>
            </a:lvl3pPr>
          </a:lstStyle>
          <a:p>
            <a:pPr lvl="2"/>
            <a:r>
              <a:rPr lang="en-GB" dirty="0"/>
              <a:t>Click to add text</a:t>
            </a:r>
          </a:p>
        </p:txBody>
      </p:sp>
    </p:spTree>
    <p:extLst>
      <p:ext uri="{BB962C8B-B14F-4D97-AF65-F5344CB8AC3E}">
        <p14:creationId xmlns:p14="http://schemas.microsoft.com/office/powerpoint/2010/main" val="77063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521B-7F85-9B4D-9158-47D1B56A336A}"/>
              </a:ext>
            </a:extLst>
          </p:cNvPr>
          <p:cNvSpPr>
            <a:spLocks noGrp="1"/>
          </p:cNvSpPr>
          <p:nvPr>
            <p:ph type="ctrTitle" hasCustomPrompt="1"/>
          </p:nvPr>
        </p:nvSpPr>
        <p:spPr>
          <a:xfrm>
            <a:off x="1524000" y="2984085"/>
            <a:ext cx="9144000" cy="1262469"/>
          </a:xfrm>
        </p:spPr>
        <p:txBody>
          <a:bodyPr anchor="t" anchorCtr="0"/>
          <a:lstStyle>
            <a:lvl1pPr algn="ctr">
              <a:defRPr sz="4800">
                <a:solidFill>
                  <a:schemeClr val="bg1"/>
                </a:solidFill>
              </a:defRPr>
            </a:lvl1pPr>
          </a:lstStyle>
          <a:p>
            <a:r>
              <a:rPr lang="en-GB" dirty="0"/>
              <a:t>Thank you</a:t>
            </a:r>
            <a:endParaRPr lang="en-US" dirty="0"/>
          </a:p>
        </p:txBody>
      </p:sp>
      <p:sp>
        <p:nvSpPr>
          <p:cNvPr id="3" name="Subtitle 2">
            <a:extLst>
              <a:ext uri="{FF2B5EF4-FFF2-40B4-BE49-F238E27FC236}">
                <a16:creationId xmlns:a16="http://schemas.microsoft.com/office/drawing/2014/main" id="{E24744F2-8077-5F40-B2CC-FD6C6DEFD370}"/>
              </a:ext>
            </a:extLst>
          </p:cNvPr>
          <p:cNvSpPr>
            <a:spLocks noGrp="1"/>
          </p:cNvSpPr>
          <p:nvPr>
            <p:ph type="subTitle" idx="1" hasCustomPrompt="1"/>
          </p:nvPr>
        </p:nvSpPr>
        <p:spPr>
          <a:xfrm>
            <a:off x="1524000" y="4338630"/>
            <a:ext cx="9144000" cy="1655762"/>
          </a:xfrm>
        </p:spPr>
        <p:txBody>
          <a:bodyPr/>
          <a:lstStyle>
            <a:lvl1pPr marL="0" indent="0" algn="ctr">
              <a:buNone/>
              <a:defRPr sz="2400" b="0" i="0" cap="none">
                <a:solidFill>
                  <a:schemeClr val="bg1"/>
                </a:solidFill>
                <a:latin typeface="DM Sans" pitchFamily="2" charset="77"/>
                <a:ea typeface="Roboto Light" panose="02000000000000000000" pitchFamily="2" charset="0"/>
                <a:cs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latrobe.edu.au</a:t>
            </a:r>
            <a:endParaRPr lang="en-US" dirty="0"/>
          </a:p>
        </p:txBody>
      </p:sp>
      <p:sp>
        <p:nvSpPr>
          <p:cNvPr id="9" name="Rectangle 8">
            <a:extLst>
              <a:ext uri="{FF2B5EF4-FFF2-40B4-BE49-F238E27FC236}">
                <a16:creationId xmlns:a16="http://schemas.microsoft.com/office/drawing/2014/main" id="{B979811A-514D-164F-B961-BD39405EF531}"/>
              </a:ext>
            </a:extLst>
          </p:cNvPr>
          <p:cNvSpPr/>
          <p:nvPr userDrawn="1"/>
        </p:nvSpPr>
        <p:spPr>
          <a:xfrm>
            <a:off x="699911" y="6086468"/>
            <a:ext cx="10803467" cy="400110"/>
          </a:xfrm>
          <a:prstGeom prst="rect">
            <a:avLst/>
          </a:prstGeom>
          <a:noFill/>
        </p:spPr>
        <p:txBody>
          <a:bodyPr wrap="square">
            <a:spAutoFit/>
          </a:bodyPr>
          <a:lstStyle/>
          <a:p>
            <a:r>
              <a:rPr lang="en-US" sz="1000" b="0" i="0" dirty="0">
                <a:solidFill>
                  <a:schemeClr val="bg1"/>
                </a:solidFill>
                <a:latin typeface="DM Sans" pitchFamily="2" charset="77"/>
                <a:ea typeface="Roboto Light" panose="02000000000000000000" pitchFamily="2" charset="0"/>
                <a:cs typeface="Roboto Light" panose="02000000000000000000" pitchFamily="2" charset="0"/>
              </a:rPr>
              <a:t>La Trobe</a:t>
            </a:r>
            <a:r>
              <a:rPr lang="en-US" sz="1000" b="0" i="0" baseline="0" dirty="0">
                <a:solidFill>
                  <a:schemeClr val="bg1"/>
                </a:solidFill>
                <a:latin typeface="DM Sans" pitchFamily="2" charset="77"/>
                <a:ea typeface="Roboto Light" panose="02000000000000000000" pitchFamily="2" charset="0"/>
                <a:cs typeface="Roboto Light" panose="02000000000000000000" pitchFamily="2" charset="0"/>
              </a:rPr>
              <a:t> University</a:t>
            </a:r>
          </a:p>
          <a:p>
            <a:pPr>
              <a:tabLst>
                <a:tab pos="11123613" algn="r"/>
              </a:tabLst>
            </a:pPr>
            <a:r>
              <a:rPr lang="en-US" sz="1000" b="0" i="0" baseline="0" dirty="0">
                <a:solidFill>
                  <a:schemeClr val="bg1"/>
                </a:solidFill>
                <a:latin typeface="DM Sans" pitchFamily="2" charset="77"/>
                <a:ea typeface="Roboto Light" panose="02000000000000000000" pitchFamily="2" charset="0"/>
                <a:cs typeface="Roboto Light" panose="02000000000000000000" pitchFamily="2" charset="0"/>
              </a:rPr>
              <a:t>CRICOS Provider Code Number 00115M	</a:t>
            </a:r>
            <a:r>
              <a:rPr lang="en-US" sz="1000" b="0" i="0" dirty="0">
                <a:solidFill>
                  <a:schemeClr val="bg1"/>
                </a:solidFill>
                <a:latin typeface="DM Sans" pitchFamily="2" charset="77"/>
                <a:ea typeface="Roboto Light" panose="02000000000000000000" pitchFamily="2" charset="0"/>
                <a:cs typeface="Roboto Light" panose="02000000000000000000" pitchFamily="2" charset="0"/>
              </a:rPr>
              <a:t>© Copyright La Trobe University 2022</a:t>
            </a:r>
          </a:p>
        </p:txBody>
      </p:sp>
      <p:sp>
        <p:nvSpPr>
          <p:cNvPr id="11" name="object 4">
            <a:extLst>
              <a:ext uri="{FF2B5EF4-FFF2-40B4-BE49-F238E27FC236}">
                <a16:creationId xmlns:a16="http://schemas.microsoft.com/office/drawing/2014/main" id="{E143EF5B-B510-3E4F-BB75-018C9544C811}"/>
              </a:ext>
            </a:extLst>
          </p:cNvPr>
          <p:cNvSpPr/>
          <p:nvPr userDrawn="1"/>
        </p:nvSpPr>
        <p:spPr>
          <a:xfrm>
            <a:off x="5003326" y="581064"/>
            <a:ext cx="2185347" cy="1484803"/>
          </a:xfrm>
          <a:prstGeom prst="rect">
            <a:avLst/>
          </a:prstGeom>
          <a:blipFill>
            <a:blip r:embed="rId2" cstate="screen">
              <a:extLst>
                <a:ext uri="{28A0092B-C50C-407E-A947-70E740481C1C}">
                  <a14:useLocalDpi xmlns:a14="http://schemas.microsoft.com/office/drawing/2010/main"/>
                </a:ext>
              </a:extLst>
            </a:blip>
            <a:stretch>
              <a:fillRect b="-29262"/>
            </a:stretch>
          </a:blipFill>
        </p:spPr>
        <p:txBody>
          <a:bodyPr wrap="square" lIns="0" tIns="0" rIns="0" bIns="0" rtlCol="0"/>
          <a:lstStyle/>
          <a:p>
            <a:endParaRPr/>
          </a:p>
        </p:txBody>
      </p:sp>
    </p:spTree>
    <p:extLst>
      <p:ext uri="{BB962C8B-B14F-4D97-AF65-F5344CB8AC3E}">
        <p14:creationId xmlns:p14="http://schemas.microsoft.com/office/powerpoint/2010/main" val="687863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D95D44-D6DE-48A9-84BB-15975D7F0B17}" type="datetime1">
              <a:rPr lang="en-AU" smtClean="0"/>
              <a:t>27/02/2024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027DD46-CC0D-CF4C-9AB7-08DFEEC02787}" type="slidenum">
              <a:rPr lang="en-US" smtClean="0"/>
              <a:t>‹#›</a:t>
            </a:fld>
            <a:endParaRPr lang="en-US"/>
          </a:p>
        </p:txBody>
      </p:sp>
      <p:cxnSp>
        <p:nvCxnSpPr>
          <p:cNvPr id="8" name="Straight Connector 7">
            <a:extLst>
              <a:ext uri="{FF2B5EF4-FFF2-40B4-BE49-F238E27FC236}">
                <a16:creationId xmlns:a16="http://schemas.microsoft.com/office/drawing/2014/main" id="{F6F33945-AC2D-4615-DCED-54F66BA3F318}"/>
              </a:ext>
            </a:extLst>
          </p:cNvPr>
          <p:cNvCxnSpPr>
            <a:cxnSpLocks/>
          </p:cNvCxnSpPr>
          <p:nvPr userDrawn="1"/>
        </p:nvCxnSpPr>
        <p:spPr>
          <a:xfrm>
            <a:off x="838200" y="1191038"/>
            <a:ext cx="11353800"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3D75B5-9C43-ECC2-DBDD-584CDF5DA4A3}"/>
              </a:ext>
            </a:extLst>
          </p:cNvPr>
          <p:cNvSpPr txBox="1"/>
          <p:nvPr userDrawn="1"/>
        </p:nvSpPr>
        <p:spPr>
          <a:xfrm>
            <a:off x="11437567" y="6629129"/>
            <a:ext cx="754433" cy="246221"/>
          </a:xfrm>
          <a:prstGeom prst="rect">
            <a:avLst/>
          </a:prstGeom>
          <a:noFill/>
        </p:spPr>
        <p:txBody>
          <a:bodyPr wrap="square" rtlCol="0">
            <a:spAutoFit/>
          </a:bodyPr>
          <a:lstStyle/>
          <a:p>
            <a:r>
              <a:rPr lang="en-US" sz="1000" b="0" i="0" dirty="0">
                <a:latin typeface="Roboto" panose="02000000000000000000" pitchFamily="2" charset="0"/>
                <a:ea typeface="Roboto" panose="02000000000000000000" pitchFamily="2" charset="0"/>
                <a:cs typeface="Calibri Light" panose="020F0302020204030204" pitchFamily="34" charset="0"/>
              </a:rPr>
              <a:t>Page </a:t>
            </a:r>
            <a:fld id="{5B0E8D6A-414E-4B4B-8709-B96E5B512AEE}" type="slidenum">
              <a:rPr lang="en-US" sz="1000" b="0" i="0" smtClean="0">
                <a:latin typeface="Roboto" panose="02000000000000000000" pitchFamily="2" charset="0"/>
                <a:ea typeface="Roboto" panose="02000000000000000000" pitchFamily="2" charset="0"/>
                <a:cs typeface="Calibri Light" panose="020F0302020204030204" pitchFamily="34" charset="0"/>
              </a:rPr>
              <a:pPr/>
              <a:t>‹#›</a:t>
            </a:fld>
            <a:endParaRPr lang="en-US" sz="1000" b="0" i="0" dirty="0">
              <a:latin typeface="Roboto" panose="02000000000000000000" pitchFamily="2" charset="0"/>
              <a:ea typeface="Roboto"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3722207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289986-1263-7D46-80CC-C09411548D21}"/>
              </a:ext>
            </a:extLst>
          </p:cNvPr>
          <p:cNvSpPr>
            <a:spLocks noGrp="1"/>
          </p:cNvSpPr>
          <p:nvPr>
            <p:ph type="title"/>
          </p:nvPr>
        </p:nvSpPr>
        <p:spPr>
          <a:xfrm>
            <a:off x="838200" y="540000"/>
            <a:ext cx="10515600" cy="1325563"/>
          </a:xfrm>
          <a:prstGeom prst="rect">
            <a:avLst/>
          </a:prstGeom>
        </p:spPr>
        <p:txBody>
          <a:bodyPr vert="horz" lIns="3600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6A50954-37FA-BF4A-8FC1-032D7A8D6294}"/>
              </a:ext>
            </a:extLst>
          </p:cNvPr>
          <p:cNvSpPr>
            <a:spLocks noGrp="1"/>
          </p:cNvSpPr>
          <p:nvPr>
            <p:ph type="body" idx="1"/>
          </p:nvPr>
        </p:nvSpPr>
        <p:spPr>
          <a:xfrm>
            <a:off x="838200" y="2160000"/>
            <a:ext cx="10515600" cy="3960000"/>
          </a:xfrm>
          <a:prstGeom prst="rect">
            <a:avLst/>
          </a:prstGeom>
        </p:spPr>
        <p:txBody>
          <a:bodyPr vert="horz" lIns="36000" tIns="0" rIns="0" bIns="0" rtlCol="0">
            <a:noAutofit/>
          </a:bodyPr>
          <a:lstStyle/>
          <a:p>
            <a:pPr marL="0" marR="0" lvl="2"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rPr>
              <a:t>Body text</a:t>
            </a:r>
          </a:p>
          <a:p>
            <a:pPr lvl="0"/>
            <a:r>
              <a:rPr lang="en-GB" dirty="0"/>
              <a:t>Subheading</a:t>
            </a:r>
          </a:p>
          <a:p>
            <a:pPr lvl="1"/>
            <a:r>
              <a:rPr lang="en-GB" dirty="0"/>
              <a:t>Breakout</a:t>
            </a:r>
          </a:p>
          <a:p>
            <a:pPr lvl="3"/>
            <a:r>
              <a:rPr lang="en-GB" dirty="0"/>
              <a:t>Bullet list</a:t>
            </a:r>
          </a:p>
          <a:p>
            <a:pPr lvl="4"/>
            <a:r>
              <a:rPr lang="en-GB" dirty="0"/>
              <a:t>Sub-bullet list</a:t>
            </a:r>
          </a:p>
          <a:p>
            <a:pPr lvl="5"/>
            <a:r>
              <a:rPr lang="en-GB" dirty="0"/>
              <a:t>Tabs</a:t>
            </a:r>
          </a:p>
          <a:p>
            <a:pPr lvl="6"/>
            <a:r>
              <a:rPr lang="en-GB" dirty="0"/>
              <a:t>Tabs</a:t>
            </a:r>
          </a:p>
          <a:p>
            <a:pPr lvl="7"/>
            <a:r>
              <a:rPr lang="en-GB" dirty="0"/>
              <a:t>Tabs</a:t>
            </a:r>
          </a:p>
          <a:p>
            <a:pPr lvl="8"/>
            <a:r>
              <a:rPr lang="en-GB" dirty="0"/>
              <a:t>Tabs</a:t>
            </a:r>
            <a:endParaRPr lang="en-US" dirty="0"/>
          </a:p>
        </p:txBody>
      </p:sp>
      <p:sp>
        <p:nvSpPr>
          <p:cNvPr id="6" name="Slide Number Placeholder 5">
            <a:extLst>
              <a:ext uri="{FF2B5EF4-FFF2-40B4-BE49-F238E27FC236}">
                <a16:creationId xmlns:a16="http://schemas.microsoft.com/office/drawing/2014/main" id="{A8E42AEA-711C-6742-9F8C-B595F085DDD2}"/>
              </a:ext>
            </a:extLst>
          </p:cNvPr>
          <p:cNvSpPr>
            <a:spLocks noGrp="1"/>
          </p:cNvSpPr>
          <p:nvPr>
            <p:ph type="sldNum" sz="quarter" idx="4"/>
          </p:nvPr>
        </p:nvSpPr>
        <p:spPr>
          <a:xfrm>
            <a:off x="11353800" y="6414437"/>
            <a:ext cx="409280" cy="262588"/>
          </a:xfrm>
          <a:prstGeom prst="rect">
            <a:avLst/>
          </a:prstGeom>
        </p:spPr>
        <p:txBody>
          <a:bodyPr vert="horz" lIns="0" tIns="0" rIns="0" bIns="0" rtlCol="0" anchor="ctr"/>
          <a:lstStyle>
            <a:lvl1pPr algn="r">
              <a:defRPr sz="1000" b="0" i="0">
                <a:solidFill>
                  <a:schemeClr val="bg2"/>
                </a:solidFill>
                <a:latin typeface="DM Sans" pitchFamily="2" charset="77"/>
                <a:ea typeface="Roboto" panose="02000000000000000000" pitchFamily="2" charset="0"/>
                <a:cs typeface="Roboto" panose="02000000000000000000" pitchFamily="2" charset="0"/>
              </a:defRPr>
            </a:lvl1pPr>
          </a:lstStyle>
          <a:p>
            <a:fld id="{13126C0A-633A-D74D-A58C-3BD96652DA33}" type="slidenum">
              <a:rPr lang="en-US" smtClean="0"/>
              <a:pPr/>
              <a:t>‹#›</a:t>
            </a:fld>
            <a:endParaRPr lang="en-US" dirty="0"/>
          </a:p>
        </p:txBody>
      </p:sp>
    </p:spTree>
    <p:extLst>
      <p:ext uri="{BB962C8B-B14F-4D97-AF65-F5344CB8AC3E}">
        <p14:creationId xmlns:p14="http://schemas.microsoft.com/office/powerpoint/2010/main" val="4053054312"/>
      </p:ext>
    </p:extLst>
  </p:cSld>
  <p:clrMap bg1="lt1" tx1="dk1" bg2="lt2" tx2="dk2" accent1="accent1" accent2="accent2" accent3="accent3" accent4="accent4" accent5="accent5" accent6="accent6" hlink="hlink" folHlink="folHlink"/>
  <p:sldLayoutIdLst>
    <p:sldLayoutId id="2147483673" r:id="rId1"/>
    <p:sldLayoutId id="2147483669" r:id="rId2"/>
    <p:sldLayoutId id="2147483680" r:id="rId3"/>
    <p:sldLayoutId id="2147483675" r:id="rId4"/>
    <p:sldLayoutId id="2147483670" r:id="rId5"/>
    <p:sldLayoutId id="2147483683" r:id="rId6"/>
    <p:sldLayoutId id="2147483660" r:id="rId7"/>
    <p:sldLayoutId id="2147483684" r:id="rId8"/>
  </p:sldLayoutIdLst>
  <p:hf hdr="0" ftr="0" dt="0"/>
  <p:txStyles>
    <p:titleStyle>
      <a:lvl1pPr algn="l" defTabSz="914400" rtl="0" eaLnBrk="1" latinLnBrk="0" hangingPunct="1">
        <a:lnSpc>
          <a:spcPct val="80000"/>
        </a:lnSpc>
        <a:spcBef>
          <a:spcPct val="0"/>
        </a:spcBef>
        <a:buNone/>
        <a:defRPr sz="3600" b="1" i="0" kern="1200" cap="all" baseline="0">
          <a:solidFill>
            <a:schemeClr val="accent1"/>
          </a:solidFill>
          <a:latin typeface="Roboto Condensed" panose="02000000000000000000" pitchFamily="2" charset="0"/>
          <a:ea typeface="Roboto Condensed" panose="02000000000000000000" pitchFamily="2" charset="0"/>
          <a:cs typeface="Roboto Medium" panose="02000000000000000000" pitchFamily="2" charset="0"/>
        </a:defRPr>
      </a:lvl1pPr>
    </p:titleStyle>
    <p:bodyStyle>
      <a:lvl1pPr marL="0" indent="0" algn="l" defTabSz="914400" rtl="0" eaLnBrk="1" latinLnBrk="0" hangingPunct="1">
        <a:lnSpc>
          <a:spcPct val="80000"/>
        </a:lnSpc>
        <a:spcBef>
          <a:spcPts val="1200"/>
        </a:spcBef>
        <a:spcAft>
          <a:spcPts val="1200"/>
        </a:spcAft>
        <a:buFont typeface="Arial" panose="020B0604020202020204" pitchFamily="34" charset="0"/>
        <a:buNone/>
        <a:defRPr sz="2000" b="1" i="0" kern="1200" cap="all" baseline="0">
          <a:solidFill>
            <a:schemeClr val="tx1"/>
          </a:solidFill>
          <a:latin typeface="Roboto Condensed" panose="02000000000000000000" pitchFamily="2" charset="0"/>
          <a:ea typeface="Roboto Condensed" panose="02000000000000000000" pitchFamily="2" charset="0"/>
          <a:cs typeface="Roboto" panose="02000000000000000000" pitchFamily="2" charset="0"/>
        </a:defRPr>
      </a:lvl1pPr>
      <a:lvl2pPr marL="0" indent="0" algn="l" defTabSz="914400" rtl="0" eaLnBrk="1" latinLnBrk="0" hangingPunct="1">
        <a:lnSpc>
          <a:spcPct val="100000"/>
        </a:lnSpc>
        <a:spcBef>
          <a:spcPts val="600"/>
        </a:spcBef>
        <a:spcAft>
          <a:spcPts val="1200"/>
        </a:spcAft>
        <a:buFont typeface="Arial" panose="020B0604020202020204" pitchFamily="34" charset="0"/>
        <a:buNone/>
        <a:defRPr sz="1600" b="0" i="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80000" indent="-180000" algn="l" defTabSz="914400" rtl="0" eaLnBrk="1" latinLnBrk="0" hangingPunct="1">
        <a:lnSpc>
          <a:spcPct val="100000"/>
        </a:lnSpc>
        <a:spcBef>
          <a:spcPts val="0"/>
        </a:spcBef>
        <a:spcAft>
          <a:spcPts val="600"/>
        </a:spcAft>
        <a:buFont typeface="Arial" panose="020B0604020202020204" pitchFamily="34" charset="0"/>
        <a:buChar char="•"/>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360000" indent="-180000" algn="l" defTabSz="914400" rtl="0" eaLnBrk="1" latinLnBrk="0" hangingPunct="1">
        <a:lnSpc>
          <a:spcPct val="100000"/>
        </a:lnSpc>
        <a:spcBef>
          <a:spcPts val="0"/>
        </a:spcBef>
        <a:spcAft>
          <a:spcPts val="600"/>
        </a:spcAft>
        <a:buFont typeface="Arial" panose="020B0604020202020204" pitchFamily="34" charset="0"/>
        <a:buChar char="•"/>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40000" indent="-180000" algn="l" defTabSz="914400" rtl="0" eaLnBrk="1" latinLnBrk="0" hangingPunct="1">
        <a:lnSpc>
          <a:spcPct val="100000"/>
        </a:lnSpc>
        <a:spcBef>
          <a:spcPts val="0"/>
        </a:spcBef>
        <a:spcAft>
          <a:spcPts val="600"/>
        </a:spcAft>
        <a:buFont typeface="Arial" panose="020B0604020202020204" pitchFamily="34" charset="0"/>
        <a:buChar char="•"/>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720000" indent="-180000" algn="l" defTabSz="914400" rtl="0" eaLnBrk="1" latinLnBrk="0" hangingPunct="1">
        <a:lnSpc>
          <a:spcPct val="100000"/>
        </a:lnSpc>
        <a:spcBef>
          <a:spcPts val="0"/>
        </a:spcBef>
        <a:spcAft>
          <a:spcPts val="600"/>
        </a:spcAft>
        <a:buFont typeface="Arial" panose="020B0604020202020204" pitchFamily="34" charset="0"/>
        <a:buChar char="•"/>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900000" indent="-180000" algn="l" defTabSz="914400" rtl="0" eaLnBrk="1" latinLnBrk="0" hangingPunct="1">
        <a:lnSpc>
          <a:spcPct val="100000"/>
        </a:lnSpc>
        <a:spcBef>
          <a:spcPts val="0"/>
        </a:spcBef>
        <a:spcAft>
          <a:spcPts val="600"/>
        </a:spcAft>
        <a:buFont typeface="Arial" panose="020B0604020202020204" pitchFamily="34" charset="0"/>
        <a:buChar char="•"/>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1080000" indent="-180000" algn="l" defTabSz="914400" rtl="0" eaLnBrk="1" latinLnBrk="0" hangingPunct="1">
        <a:lnSpc>
          <a:spcPct val="100000"/>
        </a:lnSpc>
        <a:spcBef>
          <a:spcPts val="0"/>
        </a:spcBef>
        <a:spcAft>
          <a:spcPts val="600"/>
        </a:spcAft>
        <a:buFont typeface="Arial" panose="020B0604020202020204" pitchFamily="34" charset="0"/>
        <a:buChar char="•"/>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ing pong bat and ball on table">
            <a:extLst>
              <a:ext uri="{FF2B5EF4-FFF2-40B4-BE49-F238E27FC236}">
                <a16:creationId xmlns:a16="http://schemas.microsoft.com/office/drawing/2014/main" id="{536071A2-312E-B21C-2C39-2A868ECF181A}"/>
              </a:ext>
            </a:extLst>
          </p:cNvPr>
          <p:cNvPicPr>
            <a:picLocks noGrp="1" noChangeAspect="1"/>
          </p:cNvPicPr>
          <p:nvPr>
            <p:ph type="pic" sz="quarter" idx="11"/>
          </p:nvPr>
        </p:nvPicPr>
        <p:blipFill>
          <a:blip r:embed="rId3"/>
          <a:srcRect l="20370" r="20370"/>
          <a:stretch>
            <a:fillRect/>
          </a:stretch>
        </p:blipFill>
        <p:spPr>
          <a:xfrm>
            <a:off x="6157974" y="-252350"/>
            <a:ext cx="6765701" cy="7611414"/>
          </a:xfrm>
        </p:spPr>
      </p:pic>
      <p:sp>
        <p:nvSpPr>
          <p:cNvPr id="2" name="Title 1">
            <a:extLst>
              <a:ext uri="{FF2B5EF4-FFF2-40B4-BE49-F238E27FC236}">
                <a16:creationId xmlns:a16="http://schemas.microsoft.com/office/drawing/2014/main" id="{EC25FCDF-7020-EB43-92EC-F4F5111E0327}"/>
              </a:ext>
            </a:extLst>
          </p:cNvPr>
          <p:cNvSpPr>
            <a:spLocks noGrp="1"/>
          </p:cNvSpPr>
          <p:nvPr>
            <p:ph type="title"/>
          </p:nvPr>
        </p:nvSpPr>
        <p:spPr>
          <a:xfrm>
            <a:off x="431999" y="2519997"/>
            <a:ext cx="5543797" cy="2066720"/>
          </a:xfrm>
        </p:spPr>
        <p:txBody>
          <a:bodyPr/>
          <a:lstStyle/>
          <a:p>
            <a:pPr>
              <a:lnSpc>
                <a:spcPct val="107000"/>
              </a:lnSpc>
              <a:spcBef>
                <a:spcPts val="1200"/>
              </a:spcBef>
            </a:pPr>
            <a:r>
              <a:rPr lang="en-AU" sz="3200" b="1" kern="0" cap="none" dirty="0">
                <a:effectLst/>
                <a:latin typeface="Arial Narrow" panose="020B0606020202030204" pitchFamily="34" charset="0"/>
                <a:ea typeface="Times New Roman" panose="02020603050405020304" pitchFamily="18" charset="0"/>
                <a:cs typeface="Times New Roman" panose="02020603050405020304" pitchFamily="18" charset="0"/>
              </a:rPr>
              <a:t>Commonwealth Games Inquiry:</a:t>
            </a:r>
            <a:br>
              <a:rPr lang="en-AU" sz="3200" b="1" kern="0" cap="none" dirty="0">
                <a:effectLst/>
                <a:latin typeface="Arial Narrow" panose="020B0606020202030204" pitchFamily="34" charset="0"/>
                <a:ea typeface="Times New Roman" panose="02020603050405020304" pitchFamily="18" charset="0"/>
                <a:cs typeface="Times New Roman" panose="02020603050405020304" pitchFamily="18" charset="0"/>
              </a:rPr>
            </a:br>
            <a:r>
              <a:rPr lang="en-AU" sz="3200" b="1" kern="0" cap="none" dirty="0">
                <a:effectLst/>
                <a:latin typeface="Arial Narrow" panose="020B0606020202030204" pitchFamily="34" charset="0"/>
                <a:ea typeface="Times New Roman" panose="02020603050405020304" pitchFamily="18" charset="0"/>
                <a:cs typeface="Times New Roman" panose="02020603050405020304" pitchFamily="18" charset="0"/>
              </a:rPr>
              <a:t>Overview of Bendigo and </a:t>
            </a:r>
            <a:br>
              <a:rPr lang="en-AU" sz="3200" b="1" kern="0" cap="none" dirty="0">
                <a:effectLst/>
                <a:latin typeface="Arial Narrow" panose="020B0606020202030204" pitchFamily="34" charset="0"/>
                <a:ea typeface="Times New Roman" panose="02020603050405020304" pitchFamily="18" charset="0"/>
                <a:cs typeface="Times New Roman" panose="02020603050405020304" pitchFamily="18" charset="0"/>
              </a:rPr>
            </a:br>
            <a:r>
              <a:rPr lang="en-AU" sz="3200" b="1" kern="0" cap="none" dirty="0">
                <a:effectLst/>
                <a:latin typeface="Arial Narrow" panose="020B0606020202030204" pitchFamily="34" charset="0"/>
                <a:ea typeface="Times New Roman" panose="02020603050405020304" pitchFamily="18" charset="0"/>
                <a:cs typeface="Times New Roman" panose="02020603050405020304" pitchFamily="18" charset="0"/>
              </a:rPr>
              <a:t>Central Victoria </a:t>
            </a:r>
            <a:br>
              <a:rPr lang="en-AU" sz="3200" b="1" kern="0" cap="none" dirty="0">
                <a:effectLst/>
                <a:latin typeface="Arial Narrow" panose="020B0606020202030204" pitchFamily="34" charset="0"/>
                <a:ea typeface="Times New Roman" panose="02020603050405020304" pitchFamily="18" charset="0"/>
                <a:cs typeface="Times New Roman" panose="02020603050405020304" pitchFamily="18" charset="0"/>
              </a:rPr>
            </a:br>
            <a:r>
              <a:rPr lang="en-AU" sz="3200" b="1" kern="0" cap="none" dirty="0">
                <a:effectLst/>
                <a:latin typeface="Arial Narrow" panose="020B0606020202030204" pitchFamily="34" charset="0"/>
                <a:ea typeface="Times New Roman" panose="02020603050405020304" pitchFamily="18" charset="0"/>
                <a:cs typeface="Times New Roman" panose="02020603050405020304" pitchFamily="18" charset="0"/>
              </a:rPr>
              <a:t>Community Survey</a:t>
            </a:r>
          </a:p>
        </p:txBody>
      </p:sp>
      <p:sp>
        <p:nvSpPr>
          <p:cNvPr id="3" name="Slide Number Placeholder 2">
            <a:extLst>
              <a:ext uri="{FF2B5EF4-FFF2-40B4-BE49-F238E27FC236}">
                <a16:creationId xmlns:a16="http://schemas.microsoft.com/office/drawing/2014/main" id="{351C5B1D-E8B9-084D-988C-CAFC92151146}"/>
              </a:ext>
            </a:extLst>
          </p:cNvPr>
          <p:cNvSpPr>
            <a:spLocks noGrp="1"/>
          </p:cNvSpPr>
          <p:nvPr>
            <p:ph type="sldNum" sz="quarter" idx="10"/>
          </p:nvPr>
        </p:nvSpPr>
        <p:spPr/>
        <p:txBody>
          <a:bodyPr/>
          <a:lstStyle/>
          <a:p>
            <a:fld id="{13126C0A-633A-D74D-A58C-3BD96652DA33}" type="slidenum">
              <a:rPr lang="en-US" smtClean="0"/>
              <a:pPr/>
              <a:t>1</a:t>
            </a:fld>
            <a:endParaRPr lang="en-US" dirty="0"/>
          </a:p>
        </p:txBody>
      </p:sp>
      <p:sp>
        <p:nvSpPr>
          <p:cNvPr id="4" name="TextBox 3">
            <a:extLst>
              <a:ext uri="{FF2B5EF4-FFF2-40B4-BE49-F238E27FC236}">
                <a16:creationId xmlns:a16="http://schemas.microsoft.com/office/drawing/2014/main" id="{BDD1EC6B-211E-1DEA-7D9A-B6689FE4D613}"/>
              </a:ext>
            </a:extLst>
          </p:cNvPr>
          <p:cNvSpPr txBox="1"/>
          <p:nvPr/>
        </p:nvSpPr>
        <p:spPr>
          <a:xfrm>
            <a:off x="6096000" y="5076410"/>
            <a:ext cx="4760890" cy="1015663"/>
          </a:xfrm>
          <a:prstGeom prst="rect">
            <a:avLst/>
          </a:prstGeom>
          <a:noFill/>
        </p:spPr>
        <p:txBody>
          <a:bodyPr wrap="square" rtlCol="0">
            <a:spAutoFit/>
          </a:bodyPr>
          <a:lstStyle/>
          <a:p>
            <a:r>
              <a:rPr lang="en-AU" sz="20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Dr Alana Thomson, La Trobe University</a:t>
            </a:r>
          </a:p>
          <a:p>
            <a:r>
              <a:rPr lang="en-AU" sz="20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Dr Ashleigh-Jane Thompson, La Trobe University</a:t>
            </a:r>
          </a:p>
          <a:p>
            <a:r>
              <a:rPr lang="en-AU" sz="20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Dr Millicent Kennelly, Griffith University</a:t>
            </a:r>
          </a:p>
        </p:txBody>
      </p:sp>
      <p:pic>
        <p:nvPicPr>
          <p:cNvPr id="7" name="Picture 6" descr="A person in a green coat&#10;&#10;Description automatically generated">
            <a:extLst>
              <a:ext uri="{FF2B5EF4-FFF2-40B4-BE49-F238E27FC236}">
                <a16:creationId xmlns:a16="http://schemas.microsoft.com/office/drawing/2014/main" id="{B1C201D8-5A4B-13F7-0AAB-B195E072CEE9}"/>
              </a:ext>
            </a:extLst>
          </p:cNvPr>
          <p:cNvPicPr>
            <a:picLocks noChangeAspect="1"/>
          </p:cNvPicPr>
          <p:nvPr/>
        </p:nvPicPr>
        <p:blipFill rotWithShape="1">
          <a:blip r:embed="rId4"/>
          <a:srcRect l="41854" t="6484" r="29335" b="45344"/>
          <a:stretch/>
        </p:blipFill>
        <p:spPr>
          <a:xfrm>
            <a:off x="841280" y="5076410"/>
            <a:ext cx="1210704" cy="1349590"/>
          </a:xfrm>
          <a:prstGeom prst="rect">
            <a:avLst/>
          </a:prstGeom>
        </p:spPr>
      </p:pic>
      <p:pic>
        <p:nvPicPr>
          <p:cNvPr id="10" name="Picture 9" descr="A person wearing glasses and a black jacket&#10;&#10;Description automatically generated">
            <a:extLst>
              <a:ext uri="{FF2B5EF4-FFF2-40B4-BE49-F238E27FC236}">
                <a16:creationId xmlns:a16="http://schemas.microsoft.com/office/drawing/2014/main" id="{F6199B60-FFD7-8202-87A8-5509234A4AFC}"/>
              </a:ext>
            </a:extLst>
          </p:cNvPr>
          <p:cNvPicPr>
            <a:picLocks noChangeAspect="1"/>
          </p:cNvPicPr>
          <p:nvPr/>
        </p:nvPicPr>
        <p:blipFill rotWithShape="1">
          <a:blip r:embed="rId5"/>
          <a:srcRect l="14749" t="916" r="14644" b="30096"/>
          <a:stretch/>
        </p:blipFill>
        <p:spPr>
          <a:xfrm>
            <a:off x="2286508" y="5076410"/>
            <a:ext cx="1381236" cy="1349590"/>
          </a:xfrm>
          <a:prstGeom prst="rect">
            <a:avLst/>
          </a:prstGeom>
        </p:spPr>
      </p:pic>
      <p:pic>
        <p:nvPicPr>
          <p:cNvPr id="11" name="Picture 10" descr="A person with long hair wearing a black jacket&#10;&#10;Description automatically generated">
            <a:extLst>
              <a:ext uri="{FF2B5EF4-FFF2-40B4-BE49-F238E27FC236}">
                <a16:creationId xmlns:a16="http://schemas.microsoft.com/office/drawing/2014/main" id="{D7E34DAA-F41F-6881-E977-2F726A0D0812}"/>
              </a:ext>
            </a:extLst>
          </p:cNvPr>
          <p:cNvPicPr>
            <a:picLocks noChangeAspect="1"/>
          </p:cNvPicPr>
          <p:nvPr/>
        </p:nvPicPr>
        <p:blipFill rotWithShape="1">
          <a:blip r:embed="rId6"/>
          <a:srcRect r="4947" b="7596"/>
          <a:stretch/>
        </p:blipFill>
        <p:spPr>
          <a:xfrm>
            <a:off x="3849922" y="5076410"/>
            <a:ext cx="1310217" cy="1349590"/>
          </a:xfrm>
          <a:prstGeom prst="rect">
            <a:avLst/>
          </a:prstGeom>
        </p:spPr>
      </p:pic>
    </p:spTree>
    <p:extLst>
      <p:ext uri="{BB962C8B-B14F-4D97-AF65-F5344CB8AC3E}">
        <p14:creationId xmlns:p14="http://schemas.microsoft.com/office/powerpoint/2010/main" val="2984712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32737-10EF-B450-4AE9-0A69A1E6ED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8F944-BF28-A72C-5DEA-FAE9408890B6}"/>
              </a:ext>
            </a:extLst>
          </p:cNvPr>
          <p:cNvSpPr>
            <a:spLocks noGrp="1"/>
          </p:cNvSpPr>
          <p:nvPr>
            <p:ph type="title"/>
          </p:nvPr>
        </p:nvSpPr>
        <p:spPr/>
        <p:txBody>
          <a:bodyPr/>
          <a:lstStyle/>
          <a:p>
            <a:r>
              <a:rPr lang="en-AU" dirty="0">
                <a:latin typeface="Arial Narrow" panose="020B0606020202030204" pitchFamily="34" charset="0"/>
              </a:rPr>
              <a:t>A cancelled event</a:t>
            </a:r>
          </a:p>
        </p:txBody>
      </p:sp>
      <p:sp>
        <p:nvSpPr>
          <p:cNvPr id="3" name="Slide Number Placeholder 2">
            <a:extLst>
              <a:ext uri="{FF2B5EF4-FFF2-40B4-BE49-F238E27FC236}">
                <a16:creationId xmlns:a16="http://schemas.microsoft.com/office/drawing/2014/main" id="{B67E47A3-D377-B8A9-9A6A-1819F510F73B}"/>
              </a:ext>
            </a:extLst>
          </p:cNvPr>
          <p:cNvSpPr>
            <a:spLocks noGrp="1"/>
          </p:cNvSpPr>
          <p:nvPr>
            <p:ph type="sldNum" sz="quarter" idx="10"/>
          </p:nvPr>
        </p:nvSpPr>
        <p:spPr/>
        <p:txBody>
          <a:bodyPr/>
          <a:lstStyle/>
          <a:p>
            <a:fld id="{13126C0A-633A-D74D-A58C-3BD96652DA33}" type="slidenum">
              <a:rPr lang="en-US" smtClean="0">
                <a:latin typeface="Arial Narrow" panose="020B0606020202030204" pitchFamily="34" charset="0"/>
              </a:rPr>
              <a:pPr/>
              <a:t>10</a:t>
            </a:fld>
            <a:endParaRPr lang="en-US" dirty="0">
              <a:latin typeface="Arial Narrow" panose="020B0606020202030204" pitchFamily="34" charset="0"/>
            </a:endParaRPr>
          </a:p>
        </p:txBody>
      </p:sp>
      <p:sp>
        <p:nvSpPr>
          <p:cNvPr id="4" name="Text Placeholder 3">
            <a:extLst>
              <a:ext uri="{FF2B5EF4-FFF2-40B4-BE49-F238E27FC236}">
                <a16:creationId xmlns:a16="http://schemas.microsoft.com/office/drawing/2014/main" id="{0B892292-4296-1B87-ACB8-2E4BDBC6CD3A}"/>
              </a:ext>
            </a:extLst>
          </p:cNvPr>
          <p:cNvSpPr>
            <a:spLocks noGrp="1"/>
          </p:cNvSpPr>
          <p:nvPr>
            <p:ph type="body" sz="quarter" idx="12"/>
          </p:nvPr>
        </p:nvSpPr>
        <p:spPr/>
        <p:txBody>
          <a:bodyPr/>
          <a:lstStyle/>
          <a:p>
            <a:pPr marL="342900" indent="-342900">
              <a:lnSpc>
                <a:spcPct val="100000"/>
              </a:lnSpc>
              <a:buFont typeface="Arial" panose="020B0604020202020204" pitchFamily="34" charset="0"/>
              <a:buChar char="•"/>
            </a:pPr>
            <a:r>
              <a:rPr lang="en-AU" b="0" cap="none" dirty="0">
                <a:latin typeface="Arial Narrow" panose="020B0606020202030204" pitchFamily="34" charset="0"/>
              </a:rPr>
              <a:t>Smaller scale events may better deliver on some of those sport capacity and legacy aspects</a:t>
            </a:r>
          </a:p>
          <a:p>
            <a:pPr marL="342900" indent="-342900">
              <a:lnSpc>
                <a:spcPct val="100000"/>
              </a:lnSpc>
              <a:buFont typeface="Arial" panose="020B0604020202020204" pitchFamily="34" charset="0"/>
              <a:buChar char="•"/>
            </a:pPr>
            <a:r>
              <a:rPr lang="en-AU" b="0" cap="none" dirty="0">
                <a:latin typeface="Arial Narrow" panose="020B0606020202030204" pitchFamily="34" charset="0"/>
              </a:rPr>
              <a:t>The inspiration piece, the volunteer opportunities and recruitment, and local sport participation – as well as contribute to tourism outcomes</a:t>
            </a:r>
          </a:p>
          <a:p>
            <a:pPr marL="342900" indent="-342900">
              <a:lnSpc>
                <a:spcPct val="100000"/>
              </a:lnSpc>
              <a:buFont typeface="Arial" panose="020B0604020202020204" pitchFamily="34" charset="0"/>
              <a:buChar char="•"/>
            </a:pPr>
            <a:r>
              <a:rPr lang="en-AU" b="0" cap="none" dirty="0">
                <a:latin typeface="Arial Narrow" panose="020B0606020202030204" pitchFamily="34" charset="0"/>
              </a:rPr>
              <a:t>E.g. university games, masters games</a:t>
            </a:r>
          </a:p>
        </p:txBody>
      </p:sp>
      <p:sp>
        <p:nvSpPr>
          <p:cNvPr id="5" name="Text Placeholder 4">
            <a:extLst>
              <a:ext uri="{FF2B5EF4-FFF2-40B4-BE49-F238E27FC236}">
                <a16:creationId xmlns:a16="http://schemas.microsoft.com/office/drawing/2014/main" id="{6A89303A-AE6A-E4E1-9AB6-B6F294B8A088}"/>
              </a:ext>
            </a:extLst>
          </p:cNvPr>
          <p:cNvSpPr>
            <a:spLocks noGrp="1"/>
          </p:cNvSpPr>
          <p:nvPr>
            <p:ph type="body" sz="quarter" idx="14"/>
          </p:nvPr>
        </p:nvSpPr>
        <p:spPr/>
        <p:txBody>
          <a:bodyPr/>
          <a:lstStyle/>
          <a:p>
            <a:pPr marL="342900" indent="-342900">
              <a:lnSpc>
                <a:spcPct val="100000"/>
              </a:lnSpc>
              <a:buFont typeface="Arial" panose="020B0604020202020204" pitchFamily="34" charset="0"/>
              <a:buChar char="•"/>
            </a:pPr>
            <a:r>
              <a:rPr lang="en-AU" b="0" cap="none" dirty="0">
                <a:latin typeface="Arial Narrow" panose="020B0606020202030204" pitchFamily="34" charset="0"/>
              </a:rPr>
              <a:t>$2bn investment package (e.g. venue and facility upgrades) sees </a:t>
            </a:r>
            <a:r>
              <a:rPr lang="en-AU" cap="none" dirty="0">
                <a:latin typeface="Arial Narrow" panose="020B0606020202030204" pitchFamily="34" charset="0"/>
              </a:rPr>
              <a:t>some</a:t>
            </a:r>
            <a:r>
              <a:rPr lang="en-AU" b="0" cap="none" dirty="0">
                <a:latin typeface="Arial Narrow" panose="020B0606020202030204" pitchFamily="34" charset="0"/>
              </a:rPr>
              <a:t> of the </a:t>
            </a:r>
            <a:r>
              <a:rPr lang="en-AU" cap="none" dirty="0">
                <a:latin typeface="Arial Narrow" panose="020B0606020202030204" pitchFamily="34" charset="0"/>
              </a:rPr>
              <a:t>positive impacts realised</a:t>
            </a:r>
            <a:r>
              <a:rPr lang="en-AU" b="0" cap="none" dirty="0">
                <a:latin typeface="Arial Narrow" panose="020B0606020202030204" pitchFamily="34" charset="0"/>
              </a:rPr>
              <a:t>, but many ideas highlighted by the community are not addressed in the funding package and may indicate </a:t>
            </a:r>
            <a:r>
              <a:rPr lang="en-AU" cap="none" dirty="0">
                <a:latin typeface="Arial Narrow" panose="020B0606020202030204" pitchFamily="34" charset="0"/>
              </a:rPr>
              <a:t>missed opportunities </a:t>
            </a:r>
          </a:p>
          <a:p>
            <a:pPr marL="342900" indent="-342900">
              <a:lnSpc>
                <a:spcPct val="100000"/>
              </a:lnSpc>
              <a:buFont typeface="Arial" panose="020B0604020202020204" pitchFamily="34" charset="0"/>
              <a:buChar char="•"/>
            </a:pPr>
            <a:r>
              <a:rPr lang="en-AU" b="0" cap="none" dirty="0">
                <a:latin typeface="Arial Narrow" panose="020B0606020202030204" pitchFamily="34" charset="0"/>
              </a:rPr>
              <a:t>There is an opportunity to identify events with a better </a:t>
            </a:r>
            <a:r>
              <a:rPr lang="en-AU" cap="none" dirty="0">
                <a:latin typeface="Arial Narrow" panose="020B0606020202030204" pitchFamily="34" charset="0"/>
              </a:rPr>
              <a:t>strategic fit</a:t>
            </a:r>
          </a:p>
          <a:p>
            <a:pPr marL="342900" indent="-342900">
              <a:lnSpc>
                <a:spcPct val="100000"/>
              </a:lnSpc>
              <a:buFont typeface="Arial" panose="020B0604020202020204" pitchFamily="34" charset="0"/>
              <a:buChar char="•"/>
            </a:pPr>
            <a:endParaRPr lang="en-AU" b="0" cap="none" dirty="0">
              <a:latin typeface="Arial Narrow" panose="020B0606020202030204" pitchFamily="34" charset="0"/>
            </a:endParaRPr>
          </a:p>
        </p:txBody>
      </p:sp>
      <p:sp>
        <p:nvSpPr>
          <p:cNvPr id="7" name="Text Placeholder 6">
            <a:extLst>
              <a:ext uri="{FF2B5EF4-FFF2-40B4-BE49-F238E27FC236}">
                <a16:creationId xmlns:a16="http://schemas.microsoft.com/office/drawing/2014/main" id="{940157EC-AE2F-F555-93C5-C652580A1A9C}"/>
              </a:ext>
            </a:extLst>
          </p:cNvPr>
          <p:cNvSpPr>
            <a:spLocks noGrp="1"/>
          </p:cNvSpPr>
          <p:nvPr>
            <p:ph type="body" sz="quarter" idx="16"/>
          </p:nvPr>
        </p:nvSpPr>
        <p:spPr/>
        <p:txBody>
          <a:bodyPr/>
          <a:lstStyle/>
          <a:p>
            <a:r>
              <a:rPr lang="en-AU" cap="none" dirty="0">
                <a:latin typeface="Arial Narrow" panose="020B0606020202030204" pitchFamily="34" charset="0"/>
              </a:rPr>
              <a:t>What does that mean for this body of work now?</a:t>
            </a:r>
          </a:p>
          <a:p>
            <a:pPr marL="342900" indent="-342900">
              <a:lnSpc>
                <a:spcPct val="100000"/>
              </a:lnSpc>
              <a:buFont typeface="Arial" panose="020B0604020202020204" pitchFamily="34" charset="0"/>
              <a:buChar char="•"/>
            </a:pPr>
            <a:r>
              <a:rPr lang="en-AU" cap="none" dirty="0">
                <a:latin typeface="Arial Narrow" panose="020B0606020202030204" pitchFamily="34" charset="0"/>
              </a:rPr>
              <a:t>Closing the loop - a need to feedback to the community, thank people for participating in the survey</a:t>
            </a:r>
          </a:p>
          <a:p>
            <a:pPr marL="342900" indent="-342900">
              <a:lnSpc>
                <a:spcPct val="100000"/>
              </a:lnSpc>
              <a:buFont typeface="Arial" panose="020B0604020202020204" pitchFamily="34" charset="0"/>
              <a:buChar char="•"/>
            </a:pPr>
            <a:r>
              <a:rPr lang="en-AU" cap="none" dirty="0">
                <a:latin typeface="Arial Narrow" panose="020B0606020202030204" pitchFamily="34" charset="0"/>
              </a:rPr>
              <a:t>Academic perspective – some extrapolation to make sense of findings</a:t>
            </a:r>
          </a:p>
          <a:p>
            <a:endParaRPr lang="en-AU" cap="none" dirty="0">
              <a:latin typeface="Arial Narrow" panose="020B0606020202030204" pitchFamily="34" charset="0"/>
            </a:endParaRPr>
          </a:p>
        </p:txBody>
      </p:sp>
    </p:spTree>
    <p:extLst>
      <p:ext uri="{BB962C8B-B14F-4D97-AF65-F5344CB8AC3E}">
        <p14:creationId xmlns:p14="http://schemas.microsoft.com/office/powerpoint/2010/main" val="710024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18B25-5EAA-4844-9894-F0C83FF5C638}"/>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5918294-396E-014E-943A-DC4A6854FD07}"/>
              </a:ext>
            </a:extLst>
          </p:cNvPr>
          <p:cNvSpPr>
            <a:spLocks noGrp="1"/>
          </p:cNvSpPr>
          <p:nvPr>
            <p:ph type="subTitle" idx="1"/>
          </p:nvPr>
        </p:nvSpPr>
        <p:spPr/>
        <p:txBody>
          <a:bodyPr/>
          <a:lstStyle/>
          <a:p>
            <a:r>
              <a:rPr lang="en-US" dirty="0"/>
              <a:t>latrobe.edu.au</a:t>
            </a:r>
          </a:p>
        </p:txBody>
      </p:sp>
    </p:spTree>
    <p:extLst>
      <p:ext uri="{BB962C8B-B14F-4D97-AF65-F5344CB8AC3E}">
        <p14:creationId xmlns:p14="http://schemas.microsoft.com/office/powerpoint/2010/main" val="1088504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9FE108-D1AF-452B-AAB9-591DB694900B}"/>
              </a:ext>
            </a:extLst>
          </p:cNvPr>
          <p:cNvSpPr>
            <a:spLocks noGrp="1"/>
          </p:cNvSpPr>
          <p:nvPr>
            <p:ph type="title"/>
          </p:nvPr>
        </p:nvSpPr>
        <p:spPr/>
        <p:txBody>
          <a:bodyPr/>
          <a:lstStyle/>
          <a:p>
            <a:r>
              <a:rPr lang="en-AU" dirty="0">
                <a:latin typeface="Arial Narrow" panose="020B0606020202030204" pitchFamily="34" charset="0"/>
              </a:rPr>
              <a:t>survey design</a:t>
            </a:r>
            <a:br>
              <a:rPr lang="en-AU" b="1" i="0" dirty="0">
                <a:solidFill>
                  <a:srgbClr val="242424"/>
                </a:solidFill>
                <a:effectLst/>
                <a:latin typeface="Arial Narrow" panose="020B0606020202030204" pitchFamily="34" charset="0"/>
              </a:rPr>
            </a:br>
            <a:endParaRPr lang="en-AU" dirty="0">
              <a:latin typeface="Arial Narrow" panose="020B0606020202030204" pitchFamily="34" charset="0"/>
            </a:endParaRPr>
          </a:p>
        </p:txBody>
      </p:sp>
      <p:sp>
        <p:nvSpPr>
          <p:cNvPr id="7" name="Text Placeholder 6">
            <a:extLst>
              <a:ext uri="{FF2B5EF4-FFF2-40B4-BE49-F238E27FC236}">
                <a16:creationId xmlns:a16="http://schemas.microsoft.com/office/drawing/2014/main" id="{7D261127-E052-B8E3-5E49-977DC36AF126}"/>
              </a:ext>
            </a:extLst>
          </p:cNvPr>
          <p:cNvSpPr>
            <a:spLocks noGrp="1"/>
          </p:cNvSpPr>
          <p:nvPr>
            <p:ph type="body" sz="quarter" idx="12"/>
          </p:nvPr>
        </p:nvSpPr>
        <p:spPr>
          <a:xfrm>
            <a:off x="8113800" y="2159999"/>
            <a:ext cx="3240000" cy="4549893"/>
          </a:xfrm>
        </p:spPr>
        <p:txBody>
          <a:bodyPr>
            <a:normAutofit fontScale="77500" lnSpcReduction="20000"/>
          </a:bodyPr>
          <a:lstStyle/>
          <a:p>
            <a:pPr algn="l">
              <a:lnSpc>
                <a:spcPct val="120000"/>
              </a:lnSpc>
              <a:buFont typeface="Arial" panose="020B0604020202020204" pitchFamily="34" charset="0"/>
              <a:buChar char="•"/>
            </a:pPr>
            <a:r>
              <a:rPr lang="en-AU" b="0" i="0" dirty="0">
                <a:solidFill>
                  <a:srgbClr val="242424"/>
                </a:solidFill>
                <a:effectLst/>
                <a:latin typeface="Arial Narrow" panose="020B0606020202030204" pitchFamily="34" charset="0"/>
              </a:rPr>
              <a:t>Key Questions:</a:t>
            </a:r>
          </a:p>
          <a:p>
            <a:pPr lvl="1">
              <a:lnSpc>
                <a:spcPct val="120000"/>
              </a:lnSpc>
              <a:buFont typeface="Arial" panose="020B0604020202020204" pitchFamily="34" charset="0"/>
              <a:buChar char="•"/>
            </a:pPr>
            <a:r>
              <a:rPr lang="en-AU" b="0" i="0" dirty="0">
                <a:solidFill>
                  <a:srgbClr val="242424"/>
                </a:solidFill>
                <a:effectLst/>
                <a:latin typeface="Arial Narrow" panose="020B0606020202030204" pitchFamily="34" charset="0"/>
              </a:rPr>
              <a:t>Q1. What benefits would you like to see for community sport in Bendigo and Central Victoria as a result of co-hosting the Victoria 2026 (V2026) Commonwealth Games?</a:t>
            </a:r>
          </a:p>
          <a:p>
            <a:pPr lvl="1">
              <a:lnSpc>
                <a:spcPct val="120000"/>
              </a:lnSpc>
              <a:buFont typeface="Arial" panose="020B0604020202020204" pitchFamily="34" charset="0"/>
              <a:buChar char="•"/>
            </a:pPr>
            <a:r>
              <a:rPr lang="en-AU" b="0" i="0" dirty="0">
                <a:solidFill>
                  <a:srgbClr val="242424"/>
                </a:solidFill>
                <a:effectLst/>
                <a:latin typeface="Arial Narrow" panose="020B0606020202030204" pitchFamily="34" charset="0"/>
              </a:rPr>
              <a:t>Q2. How do you think community sport in Bendigo and Central Victoria will be impacted (positively or negatively) by co-hosting V2026? </a:t>
            </a:r>
          </a:p>
          <a:p>
            <a:pPr lvl="1">
              <a:lnSpc>
                <a:spcPct val="120000"/>
              </a:lnSpc>
              <a:buFont typeface="Arial" panose="020B0604020202020204" pitchFamily="34" charset="0"/>
              <a:buChar char="•"/>
            </a:pPr>
            <a:r>
              <a:rPr lang="en-AU" b="0" i="0" dirty="0">
                <a:solidFill>
                  <a:srgbClr val="242424"/>
                </a:solidFill>
                <a:effectLst/>
                <a:latin typeface="Arial Narrow" panose="020B0606020202030204" pitchFamily="34" charset="0"/>
              </a:rPr>
              <a:t>Q3. What are the barriers/challenges that Bendigo and Central Victoria will have to overcome to realise sporting legacies from co-hosting the 2026 Commonwealth Games? </a:t>
            </a:r>
          </a:p>
          <a:p>
            <a:pPr lvl="1">
              <a:lnSpc>
                <a:spcPct val="120000"/>
              </a:lnSpc>
              <a:buFont typeface="Arial" panose="020B0604020202020204" pitchFamily="34" charset="0"/>
              <a:buChar char="•"/>
            </a:pPr>
            <a:r>
              <a:rPr lang="en-AU" b="0" i="0" dirty="0">
                <a:solidFill>
                  <a:srgbClr val="242424"/>
                </a:solidFill>
                <a:effectLst/>
                <a:latin typeface="Arial Narrow" panose="020B0606020202030204" pitchFamily="34" charset="0"/>
              </a:rPr>
              <a:t>Q4. What local opportunities or strengths will help ensure Bendigo and Central Victoria secures long-term legacies to community sport from co-hosting the 2026 Commonwealth Games?</a:t>
            </a:r>
          </a:p>
          <a:p>
            <a:pPr>
              <a:lnSpc>
                <a:spcPct val="120000"/>
              </a:lnSpc>
            </a:pPr>
            <a:endParaRPr lang="en-AU" dirty="0">
              <a:latin typeface="Arial Narrow" panose="020B0606020202030204" pitchFamily="34" charset="0"/>
            </a:endParaRPr>
          </a:p>
        </p:txBody>
      </p:sp>
      <p:sp>
        <p:nvSpPr>
          <p:cNvPr id="8" name="Text Placeholder 7">
            <a:extLst>
              <a:ext uri="{FF2B5EF4-FFF2-40B4-BE49-F238E27FC236}">
                <a16:creationId xmlns:a16="http://schemas.microsoft.com/office/drawing/2014/main" id="{99EFAAFF-C6EA-112E-0145-2DF2ECE29361}"/>
              </a:ext>
            </a:extLst>
          </p:cNvPr>
          <p:cNvSpPr>
            <a:spLocks noGrp="1"/>
          </p:cNvSpPr>
          <p:nvPr>
            <p:ph type="body" sz="quarter" idx="14"/>
          </p:nvPr>
        </p:nvSpPr>
        <p:spPr/>
        <p:txBody>
          <a:bodyPr/>
          <a:lstStyle/>
          <a:p>
            <a:pPr marL="342900" indent="-342900">
              <a:buFont typeface="Arial" panose="020B0604020202020204" pitchFamily="34" charset="0"/>
              <a:buChar char="•"/>
            </a:pPr>
            <a:r>
              <a:rPr lang="en-AU" b="0" cap="none" dirty="0">
                <a:latin typeface="Arial Narrow" panose="020B0606020202030204" pitchFamily="34" charset="0"/>
              </a:rPr>
              <a:t>Open </a:t>
            </a:r>
            <a:r>
              <a:rPr lang="en-AU" b="0" i="0" cap="none" dirty="0">
                <a:solidFill>
                  <a:srgbClr val="242424"/>
                </a:solidFill>
                <a:effectLst/>
                <a:latin typeface="Arial Narrow" panose="020B0606020202030204" pitchFamily="34" charset="0"/>
              </a:rPr>
              <a:t>8 February 2023 through to 21 </a:t>
            </a:r>
            <a:r>
              <a:rPr lang="en-AU" b="0" cap="none" dirty="0">
                <a:solidFill>
                  <a:srgbClr val="242424"/>
                </a:solidFill>
                <a:latin typeface="Arial Narrow" panose="020B0606020202030204" pitchFamily="34" charset="0"/>
              </a:rPr>
              <a:t>M</a:t>
            </a:r>
            <a:r>
              <a:rPr lang="en-AU" b="0" i="0" cap="none" dirty="0">
                <a:solidFill>
                  <a:srgbClr val="242424"/>
                </a:solidFill>
                <a:effectLst/>
                <a:latin typeface="Arial Narrow" panose="020B0606020202030204" pitchFamily="34" charset="0"/>
              </a:rPr>
              <a:t>arch 2023</a:t>
            </a:r>
          </a:p>
          <a:p>
            <a:pPr marL="342900" indent="-342900">
              <a:buFont typeface="Arial" panose="020B0604020202020204" pitchFamily="34" charset="0"/>
              <a:buChar char="•"/>
            </a:pPr>
            <a:r>
              <a:rPr lang="en-AU" b="0" i="0" cap="none" dirty="0">
                <a:solidFill>
                  <a:srgbClr val="242424"/>
                </a:solidFill>
                <a:effectLst/>
                <a:latin typeface="Arial Narrow" panose="020B0606020202030204" pitchFamily="34" charset="0"/>
              </a:rPr>
              <a:t>A set of standard demographic questions were included. </a:t>
            </a:r>
          </a:p>
          <a:p>
            <a:pPr marL="342900" indent="-342900">
              <a:buFont typeface="Arial" panose="020B0604020202020204" pitchFamily="34" charset="0"/>
              <a:buChar char="•"/>
            </a:pPr>
            <a:r>
              <a:rPr lang="en-AU" b="0" i="0" cap="none" dirty="0">
                <a:solidFill>
                  <a:srgbClr val="242424"/>
                </a:solidFill>
                <a:effectLst/>
                <a:latin typeface="Arial Narrow" panose="020B0606020202030204" pitchFamily="34" charset="0"/>
              </a:rPr>
              <a:t>The research team and sports focus staff implemented a locally focused PR campaign to encourage engagement with the survey, in addition to sports focus’s mailing list and social media advertising.</a:t>
            </a:r>
          </a:p>
          <a:p>
            <a:pPr marL="342900" indent="-342900">
              <a:buFont typeface="Arial" panose="020B0604020202020204" pitchFamily="34" charset="0"/>
              <a:buChar char="•"/>
            </a:pPr>
            <a:endParaRPr lang="en-AU" cap="none" dirty="0">
              <a:latin typeface="Arial Narrow" panose="020B0606020202030204" pitchFamily="34" charset="0"/>
            </a:endParaRPr>
          </a:p>
        </p:txBody>
      </p:sp>
    </p:spTree>
    <p:extLst>
      <p:ext uri="{BB962C8B-B14F-4D97-AF65-F5344CB8AC3E}">
        <p14:creationId xmlns:p14="http://schemas.microsoft.com/office/powerpoint/2010/main" val="1454803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12AC-0070-BA76-10BB-8B859B7CCF04}"/>
              </a:ext>
            </a:extLst>
          </p:cNvPr>
          <p:cNvSpPr>
            <a:spLocks noGrp="1"/>
          </p:cNvSpPr>
          <p:nvPr>
            <p:ph type="title"/>
          </p:nvPr>
        </p:nvSpPr>
        <p:spPr/>
        <p:txBody>
          <a:bodyPr/>
          <a:lstStyle/>
          <a:p>
            <a:r>
              <a:rPr lang="en-AU" dirty="0"/>
              <a:t>Bendigo and past events</a:t>
            </a:r>
          </a:p>
        </p:txBody>
      </p:sp>
      <p:sp>
        <p:nvSpPr>
          <p:cNvPr id="3" name="Slide Number Placeholder 2">
            <a:extLst>
              <a:ext uri="{FF2B5EF4-FFF2-40B4-BE49-F238E27FC236}">
                <a16:creationId xmlns:a16="http://schemas.microsoft.com/office/drawing/2014/main" id="{7C67B446-6E04-0872-C928-E4A6505D8164}"/>
              </a:ext>
            </a:extLst>
          </p:cNvPr>
          <p:cNvSpPr>
            <a:spLocks noGrp="1"/>
          </p:cNvSpPr>
          <p:nvPr>
            <p:ph type="sldNum" sz="quarter" idx="10"/>
          </p:nvPr>
        </p:nvSpPr>
        <p:spPr/>
        <p:txBody>
          <a:bodyPr/>
          <a:lstStyle/>
          <a:p>
            <a:fld id="{13126C0A-633A-D74D-A58C-3BD96652DA33}" type="slidenum">
              <a:rPr lang="en-US" smtClean="0"/>
              <a:pPr/>
              <a:t>13</a:t>
            </a:fld>
            <a:endParaRPr lang="en-US" dirty="0"/>
          </a:p>
        </p:txBody>
      </p:sp>
      <p:sp>
        <p:nvSpPr>
          <p:cNvPr id="9" name="Text Placeholder 8">
            <a:extLst>
              <a:ext uri="{FF2B5EF4-FFF2-40B4-BE49-F238E27FC236}">
                <a16:creationId xmlns:a16="http://schemas.microsoft.com/office/drawing/2014/main" id="{A7692F4F-6CA6-3467-2E24-F2CE6F63DB18}"/>
              </a:ext>
            </a:extLst>
          </p:cNvPr>
          <p:cNvSpPr>
            <a:spLocks noGrp="1"/>
          </p:cNvSpPr>
          <p:nvPr>
            <p:ph type="body" sz="quarter" idx="14"/>
          </p:nvPr>
        </p:nvSpPr>
        <p:spPr/>
        <p:txBody>
          <a:bodyPr/>
          <a:lstStyle/>
          <a:p>
            <a:r>
              <a:rPr lang="en-AU" b="0" i="0" cap="none" dirty="0">
                <a:solidFill>
                  <a:srgbClr val="242424"/>
                </a:solidFill>
                <a:effectLst/>
                <a:latin typeface="Arial Narrow" panose="020B0606020202030204" pitchFamily="34" charset="0"/>
              </a:rPr>
              <a:t>Bendigo previously held:</a:t>
            </a:r>
          </a:p>
          <a:p>
            <a:pPr marL="342900" indent="-342900">
              <a:buFont typeface="Arial" panose="020B0604020202020204" pitchFamily="34" charset="0"/>
              <a:buChar char="•"/>
            </a:pPr>
            <a:r>
              <a:rPr lang="en-AU" b="0" cap="none" dirty="0">
                <a:solidFill>
                  <a:srgbClr val="242424"/>
                </a:solidFill>
                <a:latin typeface="Arial Narrow" panose="020B0606020202030204" pitchFamily="34" charset="0"/>
              </a:rPr>
              <a:t>A</a:t>
            </a:r>
            <a:r>
              <a:rPr lang="en-AU" b="0" i="0" cap="none" dirty="0">
                <a:solidFill>
                  <a:srgbClr val="242424"/>
                </a:solidFill>
                <a:effectLst/>
                <a:latin typeface="Arial Narrow" panose="020B0606020202030204" pitchFamily="34" charset="0"/>
              </a:rPr>
              <a:t> regional University Games in 2010, attracting 1000 students from 14 Australian universities </a:t>
            </a:r>
          </a:p>
          <a:p>
            <a:pPr marL="342900" indent="-342900">
              <a:buFont typeface="Arial" panose="020B0604020202020204" pitchFamily="34" charset="0"/>
              <a:buChar char="•"/>
            </a:pPr>
            <a:r>
              <a:rPr lang="en-AU" b="0" i="0" cap="none" dirty="0">
                <a:solidFill>
                  <a:srgbClr val="242424"/>
                </a:solidFill>
                <a:effectLst/>
                <a:latin typeface="Arial Narrow" panose="020B0606020202030204" pitchFamily="34" charset="0"/>
              </a:rPr>
              <a:t>An Oceania Masters Athletics Championships in 2014, attracting 400 athletes from across Australia, New Zealand and the Pacific Island nations</a:t>
            </a:r>
            <a:endParaRPr lang="en-AU" cap="none" dirty="0">
              <a:latin typeface="Arial Narrow" panose="020B0606020202030204" pitchFamily="34" charset="0"/>
            </a:endParaRPr>
          </a:p>
          <a:p>
            <a:endParaRPr lang="en-AU" cap="none" dirty="0">
              <a:latin typeface="Arial Narrow" panose="020B0606020202030204" pitchFamily="34" charset="0"/>
            </a:endParaRPr>
          </a:p>
        </p:txBody>
      </p:sp>
    </p:spTree>
    <p:extLst>
      <p:ext uri="{BB962C8B-B14F-4D97-AF65-F5344CB8AC3E}">
        <p14:creationId xmlns:p14="http://schemas.microsoft.com/office/powerpoint/2010/main" val="4221857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894E4D-16D0-18B3-5EEE-6512C0BF635B}"/>
              </a:ext>
            </a:extLst>
          </p:cNvPr>
          <p:cNvSpPr>
            <a:spLocks noGrp="1"/>
          </p:cNvSpPr>
          <p:nvPr>
            <p:ph type="title"/>
          </p:nvPr>
        </p:nvSpPr>
        <p:spPr/>
        <p:txBody>
          <a:bodyPr/>
          <a:lstStyle/>
          <a:p>
            <a:r>
              <a:rPr lang="en-AU" dirty="0">
                <a:latin typeface="Arial Narrow" panose="020B0606020202030204" pitchFamily="34" charset="0"/>
              </a:rPr>
              <a:t>overview</a:t>
            </a:r>
          </a:p>
        </p:txBody>
      </p:sp>
      <p:sp>
        <p:nvSpPr>
          <p:cNvPr id="3" name="Slide Number Placeholder 2">
            <a:extLst>
              <a:ext uri="{FF2B5EF4-FFF2-40B4-BE49-F238E27FC236}">
                <a16:creationId xmlns:a16="http://schemas.microsoft.com/office/drawing/2014/main" id="{03C43FB8-BB99-BDAA-09D1-D4B22E411F17}"/>
              </a:ext>
            </a:extLst>
          </p:cNvPr>
          <p:cNvSpPr>
            <a:spLocks noGrp="1"/>
          </p:cNvSpPr>
          <p:nvPr>
            <p:ph type="sldNum" sz="quarter" idx="10"/>
          </p:nvPr>
        </p:nvSpPr>
        <p:spPr/>
        <p:txBody>
          <a:bodyPr/>
          <a:lstStyle/>
          <a:p>
            <a:fld id="{13126C0A-633A-D74D-A58C-3BD96652DA33}" type="slidenum">
              <a:rPr lang="en-US" smtClean="0">
                <a:latin typeface="Arial Narrow" panose="020B0606020202030204" pitchFamily="34" charset="0"/>
              </a:rPr>
              <a:pPr/>
              <a:t>2</a:t>
            </a:fld>
            <a:endParaRPr lang="en-US" dirty="0">
              <a:latin typeface="Arial Narrow" panose="020B0606020202030204" pitchFamily="34" charset="0"/>
            </a:endParaRPr>
          </a:p>
        </p:txBody>
      </p:sp>
      <p:pic>
        <p:nvPicPr>
          <p:cNvPr id="13" name="Picture Placeholder 12" descr="People playing basketball">
            <a:extLst>
              <a:ext uri="{FF2B5EF4-FFF2-40B4-BE49-F238E27FC236}">
                <a16:creationId xmlns:a16="http://schemas.microsoft.com/office/drawing/2014/main" id="{E5DD1A95-3C41-28B4-F354-1DC93D2DAB51}"/>
              </a:ext>
            </a:extLst>
          </p:cNvPr>
          <p:cNvPicPr>
            <a:picLocks noGrp="1" noChangeAspect="1"/>
          </p:cNvPicPr>
          <p:nvPr>
            <p:ph type="pic" sz="quarter" idx="19"/>
          </p:nvPr>
        </p:nvPicPr>
        <p:blipFill>
          <a:blip r:embed="rId3"/>
          <a:srcRect t="8313" b="8313"/>
          <a:stretch>
            <a:fillRect/>
          </a:stretch>
        </p:blipFill>
        <p:spPr/>
      </p:pic>
      <p:sp>
        <p:nvSpPr>
          <p:cNvPr id="6" name="Text Placeholder 5">
            <a:extLst>
              <a:ext uri="{FF2B5EF4-FFF2-40B4-BE49-F238E27FC236}">
                <a16:creationId xmlns:a16="http://schemas.microsoft.com/office/drawing/2014/main" id="{49E191DA-382B-17AA-6741-77FBAAE1CB51}"/>
              </a:ext>
            </a:extLst>
          </p:cNvPr>
          <p:cNvSpPr>
            <a:spLocks noGrp="1"/>
          </p:cNvSpPr>
          <p:nvPr>
            <p:ph type="body" sz="quarter" idx="14"/>
          </p:nvPr>
        </p:nvSpPr>
        <p:spPr/>
        <p:txBody>
          <a:bodyPr/>
          <a:lstStyle/>
          <a:p>
            <a:pPr marL="457200" indent="-457200">
              <a:buFont typeface="+mj-lt"/>
              <a:buAutoNum type="arabicPeriod"/>
            </a:pPr>
            <a:r>
              <a:rPr lang="en-AU" sz="2400" cap="none" dirty="0">
                <a:latin typeface="Arial Narrow" panose="020B0606020202030204" pitchFamily="34" charset="0"/>
              </a:rPr>
              <a:t>Academic team – brief introduction – our background in sport event legacy</a:t>
            </a:r>
          </a:p>
          <a:p>
            <a:pPr marL="457200" indent="-457200">
              <a:buFont typeface="+mj-lt"/>
              <a:buAutoNum type="arabicPeriod"/>
            </a:pPr>
            <a:r>
              <a:rPr lang="en-AU" sz="2400" cap="none" dirty="0">
                <a:latin typeface="Arial Narrow" panose="020B0606020202030204" pitchFamily="34" charset="0"/>
              </a:rPr>
              <a:t>Background and research aim of Community Survey</a:t>
            </a:r>
          </a:p>
          <a:p>
            <a:pPr marL="457200" indent="-457200">
              <a:buFont typeface="+mj-lt"/>
              <a:buAutoNum type="arabicPeriod"/>
            </a:pPr>
            <a:r>
              <a:rPr lang="en-AU" sz="2400" cap="none" dirty="0">
                <a:latin typeface="Arial Narrow" panose="020B0606020202030204" pitchFamily="34" charset="0"/>
              </a:rPr>
              <a:t>Community Survey findings</a:t>
            </a:r>
          </a:p>
          <a:p>
            <a:pPr marL="457200" indent="-457200">
              <a:buFont typeface="+mj-lt"/>
              <a:buAutoNum type="arabicPeriod"/>
            </a:pPr>
            <a:r>
              <a:rPr lang="en-AU" sz="2400" cap="none" dirty="0">
                <a:latin typeface="Arial Narrow" panose="020B0606020202030204" pitchFamily="34" charset="0"/>
              </a:rPr>
              <a:t>A cancelled event – and closing the loop</a:t>
            </a:r>
          </a:p>
        </p:txBody>
      </p:sp>
      <p:pic>
        <p:nvPicPr>
          <p:cNvPr id="21" name="Picture Placeholder 20" descr="Teenager dribbling basketball">
            <a:extLst>
              <a:ext uri="{FF2B5EF4-FFF2-40B4-BE49-F238E27FC236}">
                <a16:creationId xmlns:a16="http://schemas.microsoft.com/office/drawing/2014/main" id="{E8AC4CEC-3145-244C-7AE2-3414CC45FF6E}"/>
              </a:ext>
            </a:extLst>
          </p:cNvPr>
          <p:cNvPicPr>
            <a:picLocks noGrp="1" noChangeAspect="1"/>
          </p:cNvPicPr>
          <p:nvPr>
            <p:ph type="pic" sz="quarter" idx="20"/>
          </p:nvPr>
        </p:nvPicPr>
        <p:blipFill>
          <a:blip r:embed="rId4"/>
          <a:srcRect t="8309" b="8309"/>
          <a:stretch>
            <a:fillRect/>
          </a:stretch>
        </p:blipFill>
        <p:spPr/>
      </p:pic>
      <p:pic>
        <p:nvPicPr>
          <p:cNvPr id="25" name="Picture Placeholder 24" descr="Father playing basketball with daughter">
            <a:extLst>
              <a:ext uri="{FF2B5EF4-FFF2-40B4-BE49-F238E27FC236}">
                <a16:creationId xmlns:a16="http://schemas.microsoft.com/office/drawing/2014/main" id="{FDE43D76-2BE2-747D-7BFA-F5E26AB6C1F9}"/>
              </a:ext>
            </a:extLst>
          </p:cNvPr>
          <p:cNvPicPr>
            <a:picLocks noGrp="1" noChangeAspect="1"/>
          </p:cNvPicPr>
          <p:nvPr>
            <p:ph type="pic" sz="quarter" idx="18"/>
          </p:nvPr>
        </p:nvPicPr>
        <p:blipFill>
          <a:blip r:embed="rId5"/>
          <a:srcRect t="8309" b="8309"/>
          <a:stretch>
            <a:fillRect/>
          </a:stretch>
        </p:blipFill>
        <p:spPr/>
      </p:pic>
    </p:spTree>
    <p:extLst>
      <p:ext uri="{BB962C8B-B14F-4D97-AF65-F5344CB8AC3E}">
        <p14:creationId xmlns:p14="http://schemas.microsoft.com/office/powerpoint/2010/main" val="2054614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21D9D896-DA79-F33F-7BB7-7D8A47D91283}"/>
              </a:ext>
            </a:extLst>
          </p:cNvPr>
          <p:cNvSpPr>
            <a:spLocks noGrp="1"/>
          </p:cNvSpPr>
          <p:nvPr>
            <p:ph idx="1"/>
          </p:nvPr>
        </p:nvSpPr>
        <p:spPr>
          <a:xfrm>
            <a:off x="1378039" y="1313646"/>
            <a:ext cx="10612191" cy="5363380"/>
          </a:xfrm>
        </p:spPr>
        <p:txBody>
          <a:bodyPr/>
          <a:lstStyle/>
          <a:p>
            <a:pPr marL="180000" indent="-457200">
              <a:lnSpc>
                <a:spcPct val="100000"/>
              </a:lnSpc>
              <a:spcBef>
                <a:spcPts val="0"/>
              </a:spcBef>
              <a:spcAft>
                <a:spcPts val="0"/>
              </a:spcAft>
            </a:pPr>
            <a:r>
              <a:rPr lang="en-AU" sz="1150" dirty="0">
                <a:latin typeface="Arial Narrow" panose="020B0606020202030204" pitchFamily="34" charset="0"/>
              </a:rPr>
              <a:t>Publications</a:t>
            </a:r>
          </a:p>
          <a:p>
            <a:pPr marL="180000" indent="-457200">
              <a:lnSpc>
                <a:spcPct val="100000"/>
              </a:lnSpc>
              <a:spcBef>
                <a:spcPts val="0"/>
              </a:spcBef>
              <a:spcAft>
                <a:spcPts val="0"/>
              </a:spcAft>
            </a:pPr>
            <a:r>
              <a:rPr lang="en-AU" sz="1150" b="0" dirty="0">
                <a:latin typeface="Arial Narrow" panose="020B0606020202030204" pitchFamily="34" charset="0"/>
              </a:rPr>
              <a:t>Bakhsh, J., Johnston, M., Rowe, K., </a:t>
            </a:r>
            <a:r>
              <a:rPr lang="en-AU" sz="1150" b="0" dirty="0" err="1">
                <a:latin typeface="Arial Narrow" panose="020B0606020202030204" pitchFamily="34" charset="0"/>
              </a:rPr>
              <a:t>Ferkins</a:t>
            </a:r>
            <a:r>
              <a:rPr lang="en-AU" sz="1150" b="0" dirty="0">
                <a:latin typeface="Arial Narrow" panose="020B0606020202030204" pitchFamily="34" charset="0"/>
              </a:rPr>
              <a:t>, L., &amp; </a:t>
            </a:r>
            <a:r>
              <a:rPr lang="en-AU" sz="1150" dirty="0">
                <a:latin typeface="Arial Narrow" panose="020B0606020202030204" pitchFamily="34" charset="0"/>
              </a:rPr>
              <a:t>Thompson, A</a:t>
            </a:r>
            <a:r>
              <a:rPr lang="en-AU" sz="1150" b="0" dirty="0">
                <a:latin typeface="Arial Narrow" panose="020B0606020202030204" pitchFamily="34" charset="0"/>
              </a:rPr>
              <a:t>. (2023, December). Co-hosting, let’s talk about it: Investigating the relationship between Australia and New Zealand to co-host the 2023 FIFA Women’s World Cup. Sport Management Association of Australia and New Zealand annual conference.</a:t>
            </a:r>
          </a:p>
          <a:p>
            <a:pPr marL="180000" indent="-457200">
              <a:lnSpc>
                <a:spcPct val="100000"/>
              </a:lnSpc>
              <a:spcBef>
                <a:spcPts val="0"/>
              </a:spcBef>
              <a:spcAft>
                <a:spcPts val="0"/>
              </a:spcAft>
            </a:pPr>
            <a:r>
              <a:rPr lang="en-AU" sz="1150" b="0" dirty="0" err="1">
                <a:latin typeface="Arial Narrow" panose="020B0606020202030204" pitchFamily="34" charset="0"/>
              </a:rPr>
              <a:t>Carlini</a:t>
            </a:r>
            <a:r>
              <a:rPr lang="en-AU" sz="1150" b="0" dirty="0">
                <a:latin typeface="Arial Narrow" panose="020B0606020202030204" pitchFamily="34" charset="0"/>
              </a:rPr>
              <a:t>, J., O'Neil, A., </a:t>
            </a:r>
            <a:r>
              <a:rPr lang="en-AU" sz="1150" dirty="0">
                <a:latin typeface="Arial Narrow" panose="020B0606020202030204" pitchFamily="34" charset="0"/>
              </a:rPr>
              <a:t>Thomson, A</a:t>
            </a:r>
            <a:r>
              <a:rPr lang="en-AU" sz="1150" b="0" dirty="0">
                <a:latin typeface="Arial Narrow" panose="020B0606020202030204" pitchFamily="34" charset="0"/>
              </a:rPr>
              <a:t>. &amp; Green, A. (2022). Understanding the interplay between event communications and local business decision-making using signalling theory: The case of the 2018 Commonwealth Games, European Sport Management Quarterly, DOI: 10.1080/16184742.2022.2125996</a:t>
            </a:r>
          </a:p>
          <a:p>
            <a:pPr marL="180000" indent="-457200">
              <a:lnSpc>
                <a:spcPct val="100000"/>
              </a:lnSpc>
              <a:spcBef>
                <a:spcPts val="0"/>
              </a:spcBef>
              <a:spcAft>
                <a:spcPts val="0"/>
              </a:spcAft>
            </a:pPr>
            <a:r>
              <a:rPr lang="en-AU" sz="1150" b="0" dirty="0" err="1">
                <a:latin typeface="Arial Narrow" panose="020B0606020202030204" pitchFamily="34" charset="0"/>
              </a:rPr>
              <a:t>Carlini</a:t>
            </a:r>
            <a:r>
              <a:rPr lang="en-AU" sz="1150" b="0" dirty="0">
                <a:latin typeface="Arial Narrow" panose="020B0606020202030204" pitchFamily="34" charset="0"/>
              </a:rPr>
              <a:t>, J., Coghlan, A., </a:t>
            </a:r>
            <a:r>
              <a:rPr lang="en-AU" sz="1150" dirty="0">
                <a:latin typeface="Arial Narrow" panose="020B0606020202030204" pitchFamily="34" charset="0"/>
              </a:rPr>
              <a:t>Thomson, A., </a:t>
            </a:r>
            <a:r>
              <a:rPr lang="en-AU" sz="1150" b="0" dirty="0">
                <a:latin typeface="Arial Narrow" panose="020B0606020202030204" pitchFamily="34" charset="0"/>
              </a:rPr>
              <a:t>&amp; O’Neill, A. (2020) From legacy rhetoric to business benefits: A case study the Gold Coast 2018 Commonwealth Games, Event Management, 24(1), pp.75-96 </a:t>
            </a:r>
          </a:p>
          <a:p>
            <a:pPr marL="180000" indent="-457200">
              <a:lnSpc>
                <a:spcPct val="100000"/>
              </a:lnSpc>
              <a:spcBef>
                <a:spcPts val="0"/>
              </a:spcBef>
              <a:spcAft>
                <a:spcPts val="0"/>
              </a:spcAft>
            </a:pPr>
            <a:r>
              <a:rPr lang="en-AU" sz="1150" b="0" dirty="0">
                <a:latin typeface="Arial Narrow" panose="020B0606020202030204" pitchFamily="34" charset="0"/>
              </a:rPr>
              <a:t>Doyle, J., Filo, K., </a:t>
            </a:r>
            <a:r>
              <a:rPr lang="en-AU" sz="1150" dirty="0">
                <a:latin typeface="Arial Narrow" panose="020B0606020202030204" pitchFamily="34" charset="0"/>
              </a:rPr>
              <a:t>Thomson, A., </a:t>
            </a:r>
            <a:r>
              <a:rPr lang="en-AU" sz="1150" b="0" dirty="0">
                <a:latin typeface="Arial Narrow" panose="020B0606020202030204" pitchFamily="34" charset="0"/>
              </a:rPr>
              <a:t>&amp; Kunkel, T., (2021). Large-scale sport events and resident well-being: Examining PERMA and the Gold Coast 2018 Commonwealth Games, Journal of Sport Management, 35(6), pp.537-550.</a:t>
            </a:r>
          </a:p>
          <a:p>
            <a:pPr marL="180000" indent="-457200">
              <a:lnSpc>
                <a:spcPct val="100000"/>
              </a:lnSpc>
              <a:spcBef>
                <a:spcPts val="0"/>
              </a:spcBef>
              <a:spcAft>
                <a:spcPts val="0"/>
              </a:spcAft>
            </a:pPr>
            <a:r>
              <a:rPr lang="en-AU" sz="1150" b="0" dirty="0">
                <a:latin typeface="Arial Narrow" panose="020B0606020202030204" pitchFamily="34" charset="0"/>
              </a:rPr>
              <a:t>Grainger, A., Beissel, A., </a:t>
            </a:r>
            <a:r>
              <a:rPr lang="en-AU" sz="1150" dirty="0">
                <a:latin typeface="Arial Narrow" panose="020B0606020202030204" pitchFamily="34" charset="0"/>
              </a:rPr>
              <a:t>Thompson, A., </a:t>
            </a:r>
            <a:r>
              <a:rPr lang="en-AU" sz="1150" b="0" dirty="0">
                <a:latin typeface="Arial Narrow" panose="020B0606020202030204" pitchFamily="34" charset="0"/>
              </a:rPr>
              <a:t>Brice, J., Postlethwaite, V. (2023, August). The 2023 football Women’s World Cup and Australia’s sport ambitions: Mobilising gender equality in the “Decade of Green and Gold”. International Women in Sport Symposium.</a:t>
            </a:r>
          </a:p>
          <a:p>
            <a:pPr marL="180000" indent="-457200">
              <a:lnSpc>
                <a:spcPct val="100000"/>
              </a:lnSpc>
              <a:spcBef>
                <a:spcPts val="0"/>
              </a:spcBef>
              <a:spcAft>
                <a:spcPts val="0"/>
              </a:spcAft>
            </a:pPr>
            <a:r>
              <a:rPr lang="en-AU" sz="1150" b="0" dirty="0">
                <a:latin typeface="Arial Narrow" panose="020B0606020202030204" pitchFamily="34" charset="0"/>
              </a:rPr>
              <a:t>Grainger, A., Beissel, A., </a:t>
            </a:r>
            <a:r>
              <a:rPr lang="en-AU" sz="1150" dirty="0">
                <a:latin typeface="Arial Narrow" panose="020B0606020202030204" pitchFamily="34" charset="0"/>
              </a:rPr>
              <a:t>Thompson, A.</a:t>
            </a:r>
            <a:r>
              <a:rPr lang="en-AU" sz="1150" b="0" dirty="0">
                <a:latin typeface="Arial Narrow" panose="020B0606020202030204" pitchFamily="34" charset="0"/>
              </a:rPr>
              <a:t>, Brice, J.E. (2023). The 2023 Football Women’s World Cup and Australia’s sporting ambitions: A decade of green and gold. In A. Beissel, V. Postlethwaite, A. Grainger, &amp; J.E. Brice (Eds.), The 2023 FIFA Women’s World Cup: Politics, Representation, and Management (pp. 189-205). Routledge.</a:t>
            </a:r>
          </a:p>
          <a:p>
            <a:pPr marL="180000" indent="-457200">
              <a:lnSpc>
                <a:spcPct val="100000"/>
              </a:lnSpc>
              <a:spcBef>
                <a:spcPts val="0"/>
              </a:spcBef>
              <a:spcAft>
                <a:spcPts val="0"/>
              </a:spcAft>
            </a:pPr>
            <a:r>
              <a:rPr lang="en-AU" sz="1150" b="0" dirty="0">
                <a:latin typeface="Arial Narrow" panose="020B0606020202030204" pitchFamily="34" charset="0"/>
              </a:rPr>
              <a:t>Grainger, A., &amp; </a:t>
            </a:r>
            <a:r>
              <a:rPr lang="en-AU" sz="1150" dirty="0">
                <a:latin typeface="Arial Narrow" panose="020B0606020202030204" pitchFamily="34" charset="0"/>
              </a:rPr>
              <a:t>Thompson, A.</a:t>
            </a:r>
            <a:r>
              <a:rPr lang="en-AU" sz="1150" b="0" dirty="0">
                <a:latin typeface="Arial Narrow" panose="020B0606020202030204" pitchFamily="34" charset="0"/>
              </a:rPr>
              <a:t> (2022, December). Bidding ‘As One’, developing apart: Comparing legacy aspirations for the 2023 FIFA Women’s Football World Cup. Sport Management Association of Australia and New Zealand annual conference.</a:t>
            </a:r>
          </a:p>
          <a:p>
            <a:pPr marL="180000" indent="-457200">
              <a:lnSpc>
                <a:spcPct val="100000"/>
              </a:lnSpc>
              <a:spcBef>
                <a:spcPts val="0"/>
              </a:spcBef>
              <a:spcAft>
                <a:spcPts val="0"/>
              </a:spcAft>
            </a:pPr>
            <a:r>
              <a:rPr lang="en-AU" sz="1150" b="0" dirty="0">
                <a:latin typeface="Arial Narrow" panose="020B0606020202030204" pitchFamily="34" charset="0"/>
              </a:rPr>
              <a:t>Reis, A., Frawley, S., Hodgetts, D., </a:t>
            </a:r>
            <a:r>
              <a:rPr lang="en-AU" sz="1150" dirty="0">
                <a:latin typeface="Arial Narrow" panose="020B0606020202030204" pitchFamily="34" charset="0"/>
              </a:rPr>
              <a:t>Thomson, A</a:t>
            </a:r>
            <a:r>
              <a:rPr lang="en-AU" sz="1150" b="0" dirty="0">
                <a:latin typeface="Arial Narrow" panose="020B0606020202030204" pitchFamily="34" charset="0"/>
              </a:rPr>
              <a:t>., &amp; Hughes, K., (2017) Sport Participation Legacy and the Olympic Games: The Case of Sydney 2000, London 2012, and Rio 2016, Event Management, 21(2), pp.139-158. </a:t>
            </a:r>
          </a:p>
          <a:p>
            <a:pPr marL="180000" indent="-457200">
              <a:lnSpc>
                <a:spcPct val="100000"/>
              </a:lnSpc>
              <a:spcBef>
                <a:spcPts val="0"/>
              </a:spcBef>
              <a:spcAft>
                <a:spcPts val="0"/>
              </a:spcAft>
            </a:pPr>
            <a:r>
              <a:rPr lang="en-AU" sz="1150" dirty="0">
                <a:latin typeface="Arial Narrow" panose="020B0606020202030204" pitchFamily="34" charset="0"/>
                <a:ea typeface="Calibri" panose="020F0502020204030204" pitchFamily="34" charset="0"/>
                <a:cs typeface="Times New Roman" panose="02020603050405020304" pitchFamily="18" charset="0"/>
              </a:rPr>
              <a:t>Thomson, A., Kennelly, M., </a:t>
            </a:r>
            <a:r>
              <a:rPr lang="en-AU" sz="1150" b="0" dirty="0">
                <a:latin typeface="Arial Narrow" panose="020B0606020202030204" pitchFamily="34" charset="0"/>
                <a:ea typeface="Calibri" panose="020F0502020204030204" pitchFamily="34" charset="0"/>
                <a:cs typeface="Times New Roman" panose="02020603050405020304" pitchFamily="18" charset="0"/>
              </a:rPr>
              <a:t>&amp; Toohey, K. (2020) A systematic review of empirical research on large-scale sport events’ social legacies, Leisure Studies, 39(6), pp.859-876.</a:t>
            </a:r>
          </a:p>
          <a:p>
            <a:pPr marL="180000" indent="-457200">
              <a:lnSpc>
                <a:spcPct val="100000"/>
              </a:lnSpc>
              <a:spcBef>
                <a:spcPts val="0"/>
              </a:spcBef>
              <a:spcAft>
                <a:spcPts val="0"/>
              </a:spcAft>
            </a:pPr>
            <a:r>
              <a:rPr lang="en-AU" sz="1150" dirty="0">
                <a:effectLst/>
                <a:latin typeface="Arial Narrow" panose="020B0606020202030204" pitchFamily="34" charset="0"/>
                <a:ea typeface="Calibri" panose="020F0502020204030204" pitchFamily="34" charset="0"/>
                <a:cs typeface="Times New Roman" panose="02020603050405020304" pitchFamily="18" charset="0"/>
              </a:rPr>
              <a:t>Thomson, A., </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Toohey, K., &amp; Darcy, S. (2021). The Political Economy of Mass Sport Participation Legacies From Large-Scale Sport Events: A Conceptual Paper. Journal of Sport Management, 35(4), 352-363. doi:10.1123/jsm.2019-0166</a:t>
            </a:r>
          </a:p>
          <a:p>
            <a:pPr marL="180000" indent="-457200">
              <a:lnSpc>
                <a:spcPct val="100000"/>
              </a:lnSpc>
              <a:spcBef>
                <a:spcPts val="0"/>
              </a:spcBef>
              <a:spcAft>
                <a:spcPts val="0"/>
              </a:spcAft>
            </a:pPr>
            <a:r>
              <a:rPr lang="en-AU" sz="1150" dirty="0">
                <a:effectLst/>
                <a:latin typeface="Arial Narrow" panose="020B0606020202030204" pitchFamily="34" charset="0"/>
                <a:ea typeface="Calibri" panose="020F0502020204030204" pitchFamily="34" charset="0"/>
                <a:cs typeface="Times New Roman" panose="02020603050405020304" pitchFamily="18" charset="0"/>
              </a:rPr>
              <a:t>Thomson, A., </a:t>
            </a:r>
            <a:r>
              <a:rPr lang="en-AU" sz="1150" b="0" dirty="0" err="1">
                <a:effectLst/>
                <a:latin typeface="Arial Narrow" panose="020B0606020202030204" pitchFamily="34" charset="0"/>
                <a:ea typeface="Calibri" panose="020F0502020204030204" pitchFamily="34" charset="0"/>
                <a:cs typeface="Times New Roman" panose="02020603050405020304" pitchFamily="18" charset="0"/>
              </a:rPr>
              <a:t>Cuskelly</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 G., Toohey, K., </a:t>
            </a:r>
            <a:r>
              <a:rPr lang="en-AU" sz="1150" dirty="0">
                <a:effectLst/>
                <a:latin typeface="Arial Narrow" panose="020B0606020202030204" pitchFamily="34" charset="0"/>
                <a:ea typeface="Calibri" panose="020F0502020204030204" pitchFamily="34" charset="0"/>
                <a:cs typeface="Times New Roman" panose="02020603050405020304" pitchFamily="18" charset="0"/>
              </a:rPr>
              <a:t>Kennelly, M.,</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 Burton, P. &amp; </a:t>
            </a:r>
            <a:r>
              <a:rPr lang="en-AU" sz="1150" b="0" dirty="0" err="1">
                <a:effectLst/>
                <a:latin typeface="Arial Narrow" panose="020B0606020202030204" pitchFamily="34" charset="0"/>
                <a:ea typeface="Calibri" panose="020F0502020204030204" pitchFamily="34" charset="0"/>
                <a:cs typeface="Times New Roman" panose="02020603050405020304" pitchFamily="18" charset="0"/>
              </a:rPr>
              <a:t>Fredline</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 L. (2019) Sport Event Legacy: A Systematic Quantitative Literature Review of Literature, Sport Management Review, 22(3), pp.295-321.</a:t>
            </a:r>
          </a:p>
          <a:p>
            <a:pPr marL="180000" indent="-457200">
              <a:lnSpc>
                <a:spcPct val="100000"/>
              </a:lnSpc>
              <a:spcBef>
                <a:spcPts val="0"/>
              </a:spcBef>
              <a:spcAft>
                <a:spcPts val="0"/>
              </a:spcAft>
            </a:pPr>
            <a:r>
              <a:rPr lang="en-AU" sz="1150" dirty="0">
                <a:effectLst/>
                <a:latin typeface="Arial Narrow" panose="020B0606020202030204" pitchFamily="34" charset="0"/>
                <a:ea typeface="Calibri" panose="020F0502020204030204" pitchFamily="34" charset="0"/>
                <a:cs typeface="Times New Roman" panose="02020603050405020304" pitchFamily="18" charset="0"/>
              </a:rPr>
              <a:t>Thomson, A., </a:t>
            </a:r>
            <a:r>
              <a:rPr lang="en-AU" sz="1150" b="0" dirty="0" err="1">
                <a:effectLst/>
                <a:latin typeface="Arial Narrow" panose="020B0606020202030204" pitchFamily="34" charset="0"/>
                <a:ea typeface="Calibri" panose="020F0502020204030204" pitchFamily="34" charset="0"/>
                <a:cs typeface="Times New Roman" panose="02020603050405020304" pitchFamily="18" charset="0"/>
              </a:rPr>
              <a:t>Schlenker</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 K., </a:t>
            </a:r>
            <a:r>
              <a:rPr lang="en-AU" sz="1150" b="0" dirty="0" err="1">
                <a:effectLst/>
                <a:latin typeface="Arial Narrow" panose="020B0606020202030204" pitchFamily="34" charset="0"/>
                <a:ea typeface="Calibri" panose="020F0502020204030204" pitchFamily="34" charset="0"/>
                <a:cs typeface="Times New Roman" panose="02020603050405020304" pitchFamily="18" charset="0"/>
              </a:rPr>
              <a:t>Schulenkorf</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 N. and Brooking, E., (2017) The social and environmental consequences of hosting sport mega-events, Managing Sport Mega-Events, Routledge, New York, pp.150-164.</a:t>
            </a:r>
          </a:p>
          <a:p>
            <a:pPr marL="180000" indent="-457200">
              <a:lnSpc>
                <a:spcPct val="100000"/>
              </a:lnSpc>
              <a:spcBef>
                <a:spcPts val="0"/>
              </a:spcBef>
              <a:spcAft>
                <a:spcPts val="0"/>
              </a:spcAft>
            </a:pPr>
            <a:r>
              <a:rPr lang="en-AU" sz="1150" dirty="0">
                <a:effectLst/>
                <a:latin typeface="Arial Narrow" panose="020B0606020202030204" pitchFamily="34" charset="0"/>
                <a:ea typeface="Calibri" panose="020F0502020204030204" pitchFamily="34" charset="0"/>
                <a:cs typeface="Times New Roman" panose="02020603050405020304" pitchFamily="18" charset="0"/>
              </a:rPr>
              <a:t>Thomson, A</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 </a:t>
            </a:r>
            <a:r>
              <a:rPr lang="en-AU" sz="1150" b="0" dirty="0" err="1">
                <a:effectLst/>
                <a:latin typeface="Arial Narrow" panose="020B0606020202030204" pitchFamily="34" charset="0"/>
                <a:ea typeface="Calibri" panose="020F0502020204030204" pitchFamily="34" charset="0"/>
                <a:cs typeface="Times New Roman" panose="02020603050405020304" pitchFamily="18" charset="0"/>
              </a:rPr>
              <a:t>Schlenker</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 K. &amp; </a:t>
            </a:r>
            <a:r>
              <a:rPr lang="en-AU" sz="1150" b="0" dirty="0" err="1">
                <a:effectLst/>
                <a:latin typeface="Arial Narrow" panose="020B0606020202030204" pitchFamily="34" charset="0"/>
                <a:ea typeface="Calibri" panose="020F0502020204030204" pitchFamily="34" charset="0"/>
                <a:cs typeface="Times New Roman" panose="02020603050405020304" pitchFamily="18" charset="0"/>
              </a:rPr>
              <a:t>Schulenkorf</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 N. (2013), Conceptualising Sport Event Legacy, Event Management, 17 (2) pp.111-122. </a:t>
            </a:r>
          </a:p>
          <a:p>
            <a:pPr marL="180000" indent="-457200">
              <a:lnSpc>
                <a:spcPct val="100000"/>
              </a:lnSpc>
              <a:spcBef>
                <a:spcPts val="0"/>
              </a:spcBef>
              <a:spcAft>
                <a:spcPts val="0"/>
              </a:spcAft>
            </a:pPr>
            <a:r>
              <a:rPr lang="en-AU" sz="1150" b="0" dirty="0" err="1">
                <a:latin typeface="Arial Narrow" panose="020B0606020202030204" pitchFamily="34" charset="0"/>
                <a:ea typeface="Calibri" panose="020F0502020204030204" pitchFamily="34" charset="0"/>
                <a:cs typeface="Times New Roman" panose="02020603050405020304" pitchFamily="18" charset="0"/>
              </a:rPr>
              <a:t>Zardini</a:t>
            </a:r>
            <a:r>
              <a:rPr lang="en-AU" sz="1150" b="0" dirty="0">
                <a:latin typeface="Arial Narrow" panose="020B0606020202030204" pitchFamily="34" charset="0"/>
                <a:ea typeface="Calibri" panose="020F0502020204030204" pitchFamily="34" charset="0"/>
                <a:cs typeface="Times New Roman" panose="02020603050405020304" pitchFamily="18" charset="0"/>
              </a:rPr>
              <a:t>, C., </a:t>
            </a:r>
            <a:r>
              <a:rPr lang="en-AU" sz="1150" dirty="0">
                <a:latin typeface="Arial Narrow" panose="020B0606020202030204" pitchFamily="34" charset="0"/>
                <a:ea typeface="Calibri" panose="020F0502020204030204" pitchFamily="34" charset="0"/>
                <a:cs typeface="Times New Roman" panose="02020603050405020304" pitchFamily="18" charset="0"/>
              </a:rPr>
              <a:t>Kennelly, M., </a:t>
            </a:r>
            <a:r>
              <a:rPr lang="en-AU" sz="1150" b="0" dirty="0" err="1">
                <a:latin typeface="Arial Narrow" panose="020B0606020202030204" pitchFamily="34" charset="0"/>
                <a:ea typeface="Calibri" panose="020F0502020204030204" pitchFamily="34" charset="0"/>
                <a:cs typeface="Times New Roman" panose="02020603050405020304" pitchFamily="18" charset="0"/>
              </a:rPr>
              <a:t>Fullagar</a:t>
            </a:r>
            <a:r>
              <a:rPr lang="en-AU" sz="1150" b="0" dirty="0">
                <a:latin typeface="Arial Narrow" panose="020B0606020202030204" pitchFamily="34" charset="0"/>
                <a:ea typeface="Calibri" panose="020F0502020204030204" pitchFamily="34" charset="0"/>
                <a:cs typeface="Times New Roman" panose="02020603050405020304" pitchFamily="18" charset="0"/>
              </a:rPr>
              <a:t>, S. &amp; </a:t>
            </a:r>
            <a:r>
              <a:rPr lang="en-AU" sz="1150" b="0" dirty="0" err="1">
                <a:latin typeface="Arial Narrow" panose="020B0606020202030204" pitchFamily="34" charset="0"/>
                <a:ea typeface="Calibri" panose="020F0502020204030204" pitchFamily="34" charset="0"/>
                <a:cs typeface="Times New Roman" panose="02020603050405020304" pitchFamily="18" charset="0"/>
              </a:rPr>
              <a:t>Cuskelly</a:t>
            </a:r>
            <a:r>
              <a:rPr lang="en-AU" sz="1150" b="0" dirty="0">
                <a:latin typeface="Arial Narrow" panose="020B0606020202030204" pitchFamily="34" charset="0"/>
                <a:ea typeface="Calibri" panose="020F0502020204030204" pitchFamily="34" charset="0"/>
                <a:cs typeface="Times New Roman" panose="02020603050405020304" pitchFamily="18" charset="0"/>
              </a:rPr>
              <a:t>, G. (2023). Exploring administrative legacies from the Rio 2016 Paralympic Games: impacts on processes and professionalisation of parasport NGBs in Brazil, International Journal of Sport Policy and Politics, 15(2) https://doi.org/10.1080/19406940.2023.2206410</a:t>
            </a:r>
            <a:endParaRPr lang="en-AU" sz="1150" b="0" dirty="0">
              <a:effectLst/>
              <a:latin typeface="Arial Narrow" panose="020B0606020202030204" pitchFamily="34" charset="0"/>
              <a:ea typeface="Calibri" panose="020F0502020204030204" pitchFamily="34" charset="0"/>
              <a:cs typeface="Times New Roman" panose="02020603050405020304" pitchFamily="18" charset="0"/>
            </a:endParaRPr>
          </a:p>
          <a:p>
            <a:pPr marL="180000" indent="-457200">
              <a:lnSpc>
                <a:spcPct val="100000"/>
              </a:lnSpc>
              <a:spcBef>
                <a:spcPts val="0"/>
              </a:spcBef>
              <a:spcAft>
                <a:spcPts val="0"/>
              </a:spcAft>
            </a:pPr>
            <a:endParaRPr lang="en-AU" sz="1150" b="0" dirty="0">
              <a:effectLst/>
              <a:latin typeface="Arial Narrow" panose="020B0606020202030204" pitchFamily="34" charset="0"/>
              <a:ea typeface="Calibri" panose="020F0502020204030204" pitchFamily="34" charset="0"/>
              <a:cs typeface="Times New Roman" panose="02020603050405020304" pitchFamily="18" charset="0"/>
            </a:endParaRPr>
          </a:p>
          <a:p>
            <a:pPr marL="180000" indent="-457200">
              <a:lnSpc>
                <a:spcPct val="100000"/>
              </a:lnSpc>
              <a:spcBef>
                <a:spcPts val="0"/>
              </a:spcBef>
              <a:spcAft>
                <a:spcPts val="0"/>
              </a:spcAft>
            </a:pPr>
            <a:endParaRPr lang="en-AU" sz="1150" b="0" dirty="0">
              <a:latin typeface="Arial Narrow" panose="020B0606020202030204" pitchFamily="34" charset="0"/>
            </a:endParaRPr>
          </a:p>
        </p:txBody>
      </p:sp>
      <p:sp>
        <p:nvSpPr>
          <p:cNvPr id="2" name="Title 1">
            <a:extLst>
              <a:ext uri="{FF2B5EF4-FFF2-40B4-BE49-F238E27FC236}">
                <a16:creationId xmlns:a16="http://schemas.microsoft.com/office/drawing/2014/main" id="{26EF5A02-6955-0C4E-8C73-C8BCC49DA340}"/>
              </a:ext>
            </a:extLst>
          </p:cNvPr>
          <p:cNvSpPr>
            <a:spLocks noGrp="1"/>
          </p:cNvSpPr>
          <p:nvPr>
            <p:ph type="title"/>
          </p:nvPr>
        </p:nvSpPr>
        <p:spPr>
          <a:xfrm>
            <a:off x="838199" y="540000"/>
            <a:ext cx="11152031" cy="1325563"/>
          </a:xfrm>
        </p:spPr>
        <p:txBody>
          <a:bodyPr/>
          <a:lstStyle/>
          <a:p>
            <a:r>
              <a:rPr lang="en-US" dirty="0">
                <a:latin typeface="Arial Narrow" panose="020B0606020202030204" pitchFamily="34" charset="0"/>
              </a:rPr>
              <a:t>Publications &amp; funded work - Sport event legacy</a:t>
            </a:r>
          </a:p>
        </p:txBody>
      </p:sp>
      <p:sp>
        <p:nvSpPr>
          <p:cNvPr id="3" name="Slide Number Placeholder 2">
            <a:extLst>
              <a:ext uri="{FF2B5EF4-FFF2-40B4-BE49-F238E27FC236}">
                <a16:creationId xmlns:a16="http://schemas.microsoft.com/office/drawing/2014/main" id="{191C8CA3-D9AA-E641-AFCA-C4F6B8BA6AE8}"/>
              </a:ext>
            </a:extLst>
          </p:cNvPr>
          <p:cNvSpPr>
            <a:spLocks noGrp="1"/>
          </p:cNvSpPr>
          <p:nvPr>
            <p:ph type="sldNum" sz="quarter" idx="12"/>
          </p:nvPr>
        </p:nvSpPr>
        <p:spPr/>
        <p:txBody>
          <a:bodyPr/>
          <a:lstStyle/>
          <a:p>
            <a:fld id="{13126C0A-633A-D74D-A58C-3BD96652DA33}" type="slidenum">
              <a:rPr lang="en-US" smtClean="0"/>
              <a:pPr/>
              <a:t>3</a:t>
            </a:fld>
            <a:endParaRPr lang="en-US" dirty="0"/>
          </a:p>
        </p:txBody>
      </p:sp>
      <p:pic>
        <p:nvPicPr>
          <p:cNvPr id="13" name="Picture 12" descr="A person in a green coat&#10;&#10;Description automatically generated">
            <a:extLst>
              <a:ext uri="{FF2B5EF4-FFF2-40B4-BE49-F238E27FC236}">
                <a16:creationId xmlns:a16="http://schemas.microsoft.com/office/drawing/2014/main" id="{76EDF285-33C8-F1D3-7F19-275BD248E3E3}"/>
              </a:ext>
            </a:extLst>
          </p:cNvPr>
          <p:cNvPicPr>
            <a:picLocks noChangeAspect="1"/>
          </p:cNvPicPr>
          <p:nvPr/>
        </p:nvPicPr>
        <p:blipFill rotWithShape="1">
          <a:blip r:embed="rId3"/>
          <a:srcRect l="41854" t="6484" r="29335" b="45344"/>
          <a:stretch/>
        </p:blipFill>
        <p:spPr>
          <a:xfrm>
            <a:off x="2" y="1312686"/>
            <a:ext cx="1210704" cy="1349590"/>
          </a:xfrm>
          <a:prstGeom prst="rect">
            <a:avLst/>
          </a:prstGeom>
        </p:spPr>
      </p:pic>
      <p:pic>
        <p:nvPicPr>
          <p:cNvPr id="15" name="Picture 14" descr="A person wearing glasses and a black jacket&#10;&#10;Description automatically generated">
            <a:extLst>
              <a:ext uri="{FF2B5EF4-FFF2-40B4-BE49-F238E27FC236}">
                <a16:creationId xmlns:a16="http://schemas.microsoft.com/office/drawing/2014/main" id="{767B0C9B-C729-97DD-E0E4-1079DD9985BF}"/>
              </a:ext>
            </a:extLst>
          </p:cNvPr>
          <p:cNvPicPr>
            <a:picLocks noChangeAspect="1"/>
          </p:cNvPicPr>
          <p:nvPr/>
        </p:nvPicPr>
        <p:blipFill rotWithShape="1">
          <a:blip r:embed="rId4"/>
          <a:srcRect l="14749" t="-15363" r="14644" b="30096"/>
          <a:stretch/>
        </p:blipFill>
        <p:spPr>
          <a:xfrm>
            <a:off x="0" y="2677880"/>
            <a:ext cx="1210704" cy="1462120"/>
          </a:xfrm>
          <a:prstGeom prst="rect">
            <a:avLst/>
          </a:prstGeom>
        </p:spPr>
      </p:pic>
      <p:pic>
        <p:nvPicPr>
          <p:cNvPr id="17" name="Picture 16" descr="A person with long hair wearing a black jacket&#10;&#10;Description automatically generated">
            <a:extLst>
              <a:ext uri="{FF2B5EF4-FFF2-40B4-BE49-F238E27FC236}">
                <a16:creationId xmlns:a16="http://schemas.microsoft.com/office/drawing/2014/main" id="{C687E272-4BC0-29F5-E7D9-942506A8E488}"/>
              </a:ext>
            </a:extLst>
          </p:cNvPr>
          <p:cNvPicPr>
            <a:picLocks noChangeAspect="1"/>
          </p:cNvPicPr>
          <p:nvPr/>
        </p:nvPicPr>
        <p:blipFill rotWithShape="1">
          <a:blip r:embed="rId5"/>
          <a:srcRect r="4947" b="7596"/>
          <a:stretch/>
        </p:blipFill>
        <p:spPr>
          <a:xfrm>
            <a:off x="3" y="4474185"/>
            <a:ext cx="1210703" cy="1247085"/>
          </a:xfrm>
          <a:prstGeom prst="rect">
            <a:avLst/>
          </a:prstGeom>
        </p:spPr>
      </p:pic>
    </p:spTree>
    <p:extLst>
      <p:ext uri="{BB962C8B-B14F-4D97-AF65-F5344CB8AC3E}">
        <p14:creationId xmlns:p14="http://schemas.microsoft.com/office/powerpoint/2010/main" val="1275663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0B69C-E1D1-A0D5-4549-312D62883A7E}"/>
            </a:ext>
          </a:extLst>
        </p:cNvPr>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56B8FFB-16D4-8446-BCF9-D7B77E51B7E8}"/>
              </a:ext>
            </a:extLst>
          </p:cNvPr>
          <p:cNvSpPr>
            <a:spLocks noGrp="1"/>
          </p:cNvSpPr>
          <p:nvPr>
            <p:ph idx="1"/>
          </p:nvPr>
        </p:nvSpPr>
        <p:spPr>
          <a:xfrm>
            <a:off x="1378039" y="1312686"/>
            <a:ext cx="10612191" cy="5364339"/>
          </a:xfrm>
        </p:spPr>
        <p:txBody>
          <a:bodyPr/>
          <a:lstStyle/>
          <a:p>
            <a:pPr marL="180000" indent="-457200">
              <a:lnSpc>
                <a:spcPct val="100000"/>
              </a:lnSpc>
              <a:spcBef>
                <a:spcPts val="0"/>
              </a:spcBef>
              <a:spcAft>
                <a:spcPts val="0"/>
              </a:spcAft>
            </a:pPr>
            <a:r>
              <a:rPr lang="en-AU" sz="1150" dirty="0">
                <a:latin typeface="Arial Narrow" panose="020B0606020202030204" pitchFamily="34" charset="0"/>
              </a:rPr>
              <a:t>Funded Work</a:t>
            </a:r>
          </a:p>
          <a:p>
            <a:pPr marL="180000" indent="-457200">
              <a:lnSpc>
                <a:spcPct val="100000"/>
              </a:lnSpc>
              <a:spcBef>
                <a:spcPts val="0"/>
              </a:spcBef>
              <a:spcAft>
                <a:spcPts val="0"/>
              </a:spcAft>
            </a:pPr>
            <a:endParaRPr lang="en-AU" sz="1150" b="0" dirty="0">
              <a:effectLst/>
              <a:latin typeface="Arial Narrow" panose="020B0606020202030204" pitchFamily="34" charset="0"/>
              <a:ea typeface="Calibri" panose="020F0502020204030204" pitchFamily="34" charset="0"/>
              <a:cs typeface="Times New Roman" panose="02020603050405020304" pitchFamily="18" charset="0"/>
            </a:endParaRPr>
          </a:p>
          <a:p>
            <a:pPr marL="180000" indent="-457200">
              <a:lnSpc>
                <a:spcPct val="100000"/>
              </a:lnSpc>
              <a:spcBef>
                <a:spcPts val="0"/>
              </a:spcBef>
              <a:spcAft>
                <a:spcPts val="0"/>
              </a:spcAft>
            </a:pPr>
            <a:r>
              <a:rPr lang="en-AU" sz="1150" b="0" dirty="0">
                <a:latin typeface="Arial Narrow" panose="020B0606020202030204" pitchFamily="34" charset="0"/>
                <a:ea typeface="Calibri" panose="020F0502020204030204" pitchFamily="34" charset="0"/>
                <a:cs typeface="Times New Roman" panose="02020603050405020304" pitchFamily="18" charset="0"/>
              </a:rPr>
              <a:t>DOYLE, J., Filo,. K. </a:t>
            </a:r>
            <a:r>
              <a:rPr lang="en-AU" sz="1150" dirty="0">
                <a:latin typeface="Arial Narrow" panose="020B0606020202030204" pitchFamily="34" charset="0"/>
                <a:ea typeface="Calibri" panose="020F0502020204030204" pitchFamily="34" charset="0"/>
                <a:cs typeface="Times New Roman" panose="02020603050405020304" pitchFamily="18" charset="0"/>
              </a:rPr>
              <a:t>Thomson, A</a:t>
            </a:r>
            <a:r>
              <a:rPr lang="en-AU" sz="1150" b="0" dirty="0">
                <a:latin typeface="Arial Narrow" panose="020B0606020202030204" pitchFamily="34" charset="0"/>
                <a:ea typeface="Calibri" panose="020F0502020204030204" pitchFamily="34" charset="0"/>
                <a:cs typeface="Times New Roman" panose="02020603050405020304" pitchFamily="18" charset="0"/>
              </a:rPr>
              <a:t>., Kunkel, T. (2018). More than just a Game? The Impact of GC2018 on the Social-Psychological Well-Being of Community Members, Department Tourism, Sport and Hotel Management Commonwealth Games Research Grant Scheme</a:t>
            </a:r>
            <a:endParaRPr lang="en-AU" sz="1150" b="0" dirty="0">
              <a:effectLst/>
              <a:latin typeface="Arial Narrow" panose="020B0606020202030204" pitchFamily="34" charset="0"/>
              <a:ea typeface="Calibri" panose="020F0502020204030204" pitchFamily="34" charset="0"/>
              <a:cs typeface="Times New Roman" panose="02020603050405020304" pitchFamily="18" charset="0"/>
            </a:endParaRPr>
          </a:p>
          <a:p>
            <a:pPr marL="180000" indent="-457200">
              <a:lnSpc>
                <a:spcPct val="100000"/>
              </a:lnSpc>
              <a:spcBef>
                <a:spcPts val="0"/>
              </a:spcBef>
              <a:spcAft>
                <a:spcPts val="0"/>
              </a:spcAft>
            </a:pPr>
            <a:r>
              <a:rPr lang="en-AU" sz="1150" dirty="0">
                <a:latin typeface="Arial Narrow" panose="020B0606020202030204" pitchFamily="34" charset="0"/>
                <a:ea typeface="Calibri" panose="020F0502020204030204" pitchFamily="34" charset="0"/>
                <a:cs typeface="Times New Roman" panose="02020603050405020304" pitchFamily="18" charset="0"/>
              </a:rPr>
              <a:t>Kennelly, M., Thomson, A., </a:t>
            </a:r>
            <a:r>
              <a:rPr lang="en-AU" sz="1150" b="0" dirty="0">
                <a:latin typeface="Arial Narrow" panose="020B0606020202030204" pitchFamily="34" charset="0"/>
                <a:ea typeface="Calibri" panose="020F0502020204030204" pitchFamily="34" charset="0"/>
                <a:cs typeface="Times New Roman" panose="02020603050405020304" pitchFamily="18" charset="0"/>
              </a:rPr>
              <a:t>Toohey, K. (2019). Developing an inventory to improve evidenced-based planning and monitoring of intangible legacies, International Olympic Committee’s Advanced Olympic Research Grant Programme </a:t>
            </a:r>
          </a:p>
          <a:p>
            <a:pPr marL="180000" indent="-457200">
              <a:lnSpc>
                <a:spcPct val="100000"/>
              </a:lnSpc>
              <a:spcBef>
                <a:spcPts val="0"/>
              </a:spcBef>
              <a:spcAft>
                <a:spcPts val="0"/>
              </a:spcAft>
            </a:pPr>
            <a:r>
              <a:rPr lang="en-AU" sz="1150" b="0" dirty="0" err="1">
                <a:effectLst/>
                <a:latin typeface="Arial Narrow" panose="020B0606020202030204" pitchFamily="34" charset="0"/>
                <a:ea typeface="Calibri" panose="020F0502020204030204" pitchFamily="34" charset="0"/>
                <a:cs typeface="Times New Roman" panose="02020603050405020304" pitchFamily="18" charset="0"/>
              </a:rPr>
              <a:t>Pavlidis</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 A., </a:t>
            </a:r>
            <a:r>
              <a:rPr lang="en-AU" sz="1150" b="0" dirty="0" err="1">
                <a:effectLst/>
                <a:latin typeface="Arial Narrow" panose="020B0606020202030204" pitchFamily="34" charset="0"/>
                <a:ea typeface="Calibri" panose="020F0502020204030204" pitchFamily="34" charset="0"/>
                <a:cs typeface="Times New Roman" panose="02020603050405020304" pitchFamily="18" charset="0"/>
              </a:rPr>
              <a:t>Fullagar</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 S</a:t>
            </a:r>
            <a:r>
              <a:rPr lang="en-AU" sz="1150" dirty="0">
                <a:effectLst/>
                <a:latin typeface="Arial Narrow" panose="020B0606020202030204" pitchFamily="34" charset="0"/>
                <a:ea typeface="Calibri" panose="020F0502020204030204" pitchFamily="34" charset="0"/>
                <a:cs typeface="Times New Roman" panose="02020603050405020304" pitchFamily="18" charset="0"/>
              </a:rPr>
              <a:t>. </a:t>
            </a:r>
            <a:r>
              <a:rPr lang="en-AU" sz="1150" i="0" dirty="0">
                <a:solidFill>
                  <a:srgbClr val="111111"/>
                </a:solidFill>
                <a:effectLst/>
                <a:latin typeface="Arial Narrow" panose="020B0606020202030204" pitchFamily="34" charset="0"/>
              </a:rPr>
              <a:t>Kennelly, M</a:t>
            </a:r>
            <a:r>
              <a:rPr lang="en-AU" sz="1150" b="0" i="0" dirty="0">
                <a:solidFill>
                  <a:srgbClr val="111111"/>
                </a:solidFill>
                <a:effectLst/>
                <a:latin typeface="Arial Narrow" panose="020B0606020202030204" pitchFamily="34" charset="0"/>
              </a:rPr>
              <a:t>. </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Darcy, S., </a:t>
            </a:r>
            <a:r>
              <a:rPr lang="en-AU" sz="1150" b="0" dirty="0" err="1">
                <a:effectLst/>
                <a:latin typeface="Arial Narrow" panose="020B0606020202030204" pitchFamily="34" charset="0"/>
                <a:ea typeface="Calibri" panose="020F0502020204030204" pitchFamily="34" charset="0"/>
                <a:cs typeface="Times New Roman" panose="02020603050405020304" pitchFamily="18" charset="0"/>
              </a:rPr>
              <a:t>Forsdike</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 K., Thorpe, H., McGillivray, D. (2023-2026) Engaging Outsiders in Sport: Transforming Sport Event Legacy Planning, ARC Discovery Project, DP230101022</a:t>
            </a:r>
          </a:p>
          <a:p>
            <a:pPr marL="180000" indent="-457200">
              <a:lnSpc>
                <a:spcPct val="100000"/>
              </a:lnSpc>
              <a:spcBef>
                <a:spcPts val="0"/>
              </a:spcBef>
              <a:spcAft>
                <a:spcPts val="0"/>
              </a:spcAft>
            </a:pPr>
            <a:r>
              <a:rPr lang="en-AU" sz="1150" b="0" dirty="0">
                <a:latin typeface="Arial Narrow" panose="020B0606020202030204" pitchFamily="34" charset="0"/>
                <a:ea typeface="Calibri" panose="020F0502020204030204" pitchFamily="34" charset="0"/>
                <a:cs typeface="Times New Roman" panose="02020603050405020304" pitchFamily="18" charset="0"/>
              </a:rPr>
              <a:t>Riot, C., </a:t>
            </a:r>
            <a:r>
              <a:rPr lang="en-AU" sz="1150" b="0" dirty="0" err="1">
                <a:latin typeface="Arial Narrow" panose="020B0606020202030204" pitchFamily="34" charset="0"/>
                <a:ea typeface="Calibri" panose="020F0502020204030204" pitchFamily="34" charset="0"/>
                <a:cs typeface="Times New Roman" panose="02020603050405020304" pitchFamily="18" charset="0"/>
              </a:rPr>
              <a:t>Pavlidis</a:t>
            </a:r>
            <a:r>
              <a:rPr lang="en-AU" sz="1150" b="0" dirty="0">
                <a:latin typeface="Arial Narrow" panose="020B0606020202030204" pitchFamily="34" charset="0"/>
                <a:ea typeface="Calibri" panose="020F0502020204030204" pitchFamily="34" charset="0"/>
                <a:cs typeface="Times New Roman" panose="02020603050405020304" pitchFamily="18" charset="0"/>
              </a:rPr>
              <a:t>, A., </a:t>
            </a:r>
            <a:r>
              <a:rPr lang="en-AU" sz="1150" dirty="0">
                <a:latin typeface="Arial Narrow" panose="020B0606020202030204" pitchFamily="34" charset="0"/>
                <a:ea typeface="Calibri" panose="020F0502020204030204" pitchFamily="34" charset="0"/>
                <a:cs typeface="Times New Roman" panose="02020603050405020304" pitchFamily="18" charset="0"/>
              </a:rPr>
              <a:t>Kennelly, M.</a:t>
            </a:r>
            <a:r>
              <a:rPr lang="en-AU" sz="1150" b="0" dirty="0">
                <a:latin typeface="Arial Narrow" panose="020B0606020202030204" pitchFamily="34" charset="0"/>
                <a:ea typeface="Calibri" panose="020F0502020204030204" pitchFamily="34" charset="0"/>
                <a:cs typeface="Times New Roman" panose="02020603050405020304" pitchFamily="18" charset="0"/>
              </a:rPr>
              <a:t>, Toohey, K., Filo, K., </a:t>
            </a:r>
            <a:r>
              <a:rPr lang="en-AU" sz="1150" dirty="0">
                <a:latin typeface="Arial Narrow" panose="020B0606020202030204" pitchFamily="34" charset="0"/>
                <a:ea typeface="Calibri" panose="020F0502020204030204" pitchFamily="34" charset="0"/>
                <a:cs typeface="Times New Roman" panose="02020603050405020304" pitchFamily="18" charset="0"/>
              </a:rPr>
              <a:t>Thomson, A</a:t>
            </a:r>
            <a:r>
              <a:rPr lang="en-AU" sz="1150" b="0" dirty="0">
                <a:latin typeface="Arial Narrow" panose="020B0606020202030204" pitchFamily="34" charset="0"/>
                <a:ea typeface="Calibri" panose="020F0502020204030204" pitchFamily="34" charset="0"/>
                <a:cs typeface="Times New Roman" panose="02020603050405020304" pitchFamily="18" charset="0"/>
              </a:rPr>
              <a:t>., Hill, B. Lloyd, K. (2017). Securing a Sport Participation Legacy for Women and Girls, Department Tourism, Sport and Hotel Management Commonwealth Games Research Grant Scheme </a:t>
            </a:r>
            <a:endParaRPr lang="en-AU" sz="1150" b="0" dirty="0">
              <a:effectLst/>
              <a:latin typeface="Arial Narrow" panose="020B0606020202030204" pitchFamily="34" charset="0"/>
              <a:ea typeface="Calibri" panose="020F0502020204030204" pitchFamily="34" charset="0"/>
              <a:cs typeface="Times New Roman" panose="02020603050405020304" pitchFamily="18" charset="0"/>
            </a:endParaRPr>
          </a:p>
          <a:p>
            <a:pPr marL="180000" indent="-457200">
              <a:lnSpc>
                <a:spcPct val="100000"/>
              </a:lnSpc>
              <a:spcBef>
                <a:spcPts val="0"/>
              </a:spcBef>
              <a:spcAft>
                <a:spcPts val="0"/>
              </a:spcAft>
            </a:pPr>
            <a:r>
              <a:rPr lang="en-AU" sz="1150" dirty="0">
                <a:latin typeface="Arial Narrow" panose="020B0606020202030204" pitchFamily="34" charset="0"/>
                <a:ea typeface="Calibri" panose="020F0502020204030204" pitchFamily="34" charset="0"/>
                <a:cs typeface="Times New Roman" panose="02020603050405020304" pitchFamily="18" charset="0"/>
              </a:rPr>
              <a:t>Thomson, A., </a:t>
            </a:r>
            <a:r>
              <a:rPr lang="en-AU" sz="1150" b="0" dirty="0">
                <a:latin typeface="Arial Narrow" panose="020B0606020202030204" pitchFamily="34" charset="0"/>
                <a:ea typeface="Calibri" panose="020F0502020204030204" pitchFamily="34" charset="0"/>
                <a:cs typeface="Times New Roman" panose="02020603050405020304" pitchFamily="18" charset="0"/>
              </a:rPr>
              <a:t>and colleagues (2021) Federation University Road Nationals Championships (Road </a:t>
            </a:r>
            <a:r>
              <a:rPr lang="en-AU" sz="1150" b="0" dirty="0" err="1">
                <a:latin typeface="Arial Narrow" panose="020B0606020202030204" pitchFamily="34" charset="0"/>
                <a:ea typeface="Calibri" panose="020F0502020204030204" pitchFamily="34" charset="0"/>
                <a:cs typeface="Times New Roman" panose="02020603050405020304" pitchFamily="18" charset="0"/>
              </a:rPr>
              <a:t>Nats</a:t>
            </a:r>
            <a:r>
              <a:rPr lang="en-AU" sz="1150" b="0" dirty="0">
                <a:latin typeface="Arial Narrow" panose="020B0606020202030204" pitchFamily="34" charset="0"/>
                <a:ea typeface="Calibri" panose="020F0502020204030204" pitchFamily="34" charset="0"/>
                <a:cs typeface="Times New Roman" panose="02020603050405020304" pitchFamily="18" charset="0"/>
              </a:rPr>
              <a:t>) 2021 - Local business impacts and event leverage strategies, Ballarat City Council </a:t>
            </a:r>
          </a:p>
          <a:p>
            <a:pPr marL="180000" indent="-457200">
              <a:lnSpc>
                <a:spcPct val="100000"/>
              </a:lnSpc>
              <a:spcBef>
                <a:spcPts val="0"/>
              </a:spcBef>
              <a:spcAft>
                <a:spcPts val="0"/>
              </a:spcAft>
            </a:pPr>
            <a:r>
              <a:rPr lang="en-AU" sz="1150" dirty="0">
                <a:latin typeface="Arial Narrow" panose="020B0606020202030204" pitchFamily="34" charset="0"/>
                <a:ea typeface="Calibri" panose="020F0502020204030204" pitchFamily="34" charset="0"/>
                <a:cs typeface="Times New Roman" panose="02020603050405020304" pitchFamily="18" charset="0"/>
              </a:rPr>
              <a:t>Thomson, A. </a:t>
            </a:r>
            <a:r>
              <a:rPr lang="en-AU" sz="1150" b="0" dirty="0">
                <a:latin typeface="Arial Narrow" panose="020B0606020202030204" pitchFamily="34" charset="0"/>
                <a:ea typeface="Calibri" panose="020F0502020204030204" pitchFamily="34" charset="0"/>
                <a:cs typeface="Times New Roman" panose="02020603050405020304" pitchFamily="18" charset="0"/>
              </a:rPr>
              <a:t>and colleagues (2021) Business and community benefits of cycling events: Systematic review of leverage strategies and outcomes, Ballarat City Council</a:t>
            </a:r>
          </a:p>
          <a:p>
            <a:pPr marL="180000" indent="-457200">
              <a:lnSpc>
                <a:spcPct val="100000"/>
              </a:lnSpc>
              <a:spcBef>
                <a:spcPts val="0"/>
              </a:spcBef>
              <a:spcAft>
                <a:spcPts val="0"/>
              </a:spcAft>
            </a:pPr>
            <a:r>
              <a:rPr lang="en-AU" sz="1150" dirty="0">
                <a:effectLst/>
                <a:latin typeface="Arial Narrow" panose="020B0606020202030204" pitchFamily="34" charset="0"/>
                <a:ea typeface="Calibri" panose="020F0502020204030204" pitchFamily="34" charset="0"/>
                <a:cs typeface="Times New Roman" panose="02020603050405020304" pitchFamily="18" charset="0"/>
              </a:rPr>
              <a:t>Thomson, A. Kennelly, M. </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Toohey, K. (2019) Commonwealth Games Social Legacies: Planning, Monitoring and Evaluating, Commonwealth Sports University Network Research Grant Scheme</a:t>
            </a:r>
          </a:p>
          <a:p>
            <a:pPr marL="180000" indent="-457200">
              <a:lnSpc>
                <a:spcPct val="100000"/>
              </a:lnSpc>
              <a:spcBef>
                <a:spcPts val="0"/>
              </a:spcBef>
              <a:spcAft>
                <a:spcPts val="0"/>
              </a:spcAft>
            </a:pPr>
            <a:r>
              <a:rPr lang="en-AU" sz="1150" dirty="0">
                <a:latin typeface="Arial Narrow" panose="020B0606020202030204" pitchFamily="34" charset="0"/>
                <a:ea typeface="Calibri" panose="020F0502020204030204" pitchFamily="34" charset="0"/>
                <a:cs typeface="Times New Roman" panose="02020603050405020304" pitchFamily="18" charset="0"/>
              </a:rPr>
              <a:t>Thomson, A. </a:t>
            </a:r>
            <a:r>
              <a:rPr lang="en-AU" sz="1150" b="0" dirty="0">
                <a:latin typeface="Arial Narrow" panose="020B0606020202030204" pitchFamily="34" charset="0"/>
                <a:ea typeface="Calibri" panose="020F0502020204030204" pitchFamily="34" charset="0"/>
                <a:cs typeface="Times New Roman" panose="02020603050405020304" pitchFamily="18" charset="0"/>
              </a:rPr>
              <a:t>(2018) Planning and policy for achieving social legacies from large-scale sport events: A case study of the Gold Coast 2018 Commonwealth Games (GC2018), Griffith Business School New Researcher Grant Scheme </a:t>
            </a:r>
          </a:p>
          <a:p>
            <a:pPr marL="180000" indent="-457200">
              <a:lnSpc>
                <a:spcPct val="100000"/>
              </a:lnSpc>
              <a:spcBef>
                <a:spcPts val="0"/>
              </a:spcBef>
              <a:spcAft>
                <a:spcPts val="0"/>
              </a:spcAft>
            </a:pPr>
            <a:r>
              <a:rPr lang="en-AU" sz="1150" dirty="0">
                <a:effectLst/>
                <a:latin typeface="Arial Narrow" panose="020B0606020202030204" pitchFamily="34" charset="0"/>
                <a:ea typeface="Calibri" panose="020F0502020204030204" pitchFamily="34" charset="0"/>
                <a:cs typeface="Times New Roman" panose="02020603050405020304" pitchFamily="18" charset="0"/>
              </a:rPr>
              <a:t>THOMSON, A., </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DOYLE, J., </a:t>
            </a:r>
            <a:r>
              <a:rPr lang="en-AU" sz="1150" b="0" dirty="0" err="1">
                <a:effectLst/>
                <a:latin typeface="Arial Narrow" panose="020B0606020202030204" pitchFamily="34" charset="0"/>
                <a:ea typeface="Calibri" panose="020F0502020204030204" pitchFamily="34" charset="0"/>
                <a:cs typeface="Times New Roman" panose="02020603050405020304" pitchFamily="18" charset="0"/>
              </a:rPr>
              <a:t>Cuskelly</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 G., Burton, P., Toohey, K., </a:t>
            </a:r>
            <a:r>
              <a:rPr lang="en-AU" sz="1150" b="0" dirty="0" err="1">
                <a:effectLst/>
                <a:latin typeface="Arial Narrow" panose="020B0606020202030204" pitchFamily="34" charset="0"/>
                <a:ea typeface="Calibri" panose="020F0502020204030204" pitchFamily="34" charset="0"/>
                <a:cs typeface="Times New Roman" panose="02020603050405020304" pitchFamily="18" charset="0"/>
              </a:rPr>
              <a:t>Fredline</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 L., </a:t>
            </a:r>
            <a:r>
              <a:rPr lang="en-AU" sz="1150" dirty="0">
                <a:effectLst/>
                <a:latin typeface="Arial Narrow" panose="020B0606020202030204" pitchFamily="34" charset="0"/>
                <a:ea typeface="Calibri" panose="020F0502020204030204" pitchFamily="34" charset="0"/>
                <a:cs typeface="Times New Roman" panose="02020603050405020304" pitchFamily="18" charset="0"/>
              </a:rPr>
              <a:t>Kennelly, M</a:t>
            </a:r>
            <a:r>
              <a:rPr lang="en-AU" sz="1150" b="0" dirty="0">
                <a:effectLst/>
                <a:latin typeface="Arial Narrow" panose="020B0606020202030204" pitchFamily="34" charset="0"/>
                <a:ea typeface="Calibri" panose="020F0502020204030204" pitchFamily="34" charset="0"/>
                <a:cs typeface="Times New Roman" panose="02020603050405020304" pitchFamily="18" charset="0"/>
              </a:rPr>
              <a:t>. (2018) Sport Event Venue Legacies: Planning, Engagement and Perceptions of the Gold Coast Commonwealth Games (GC2018) Venues Program, Department Tourism, Sport and Hotel Management Commonwealth Games Research Grant Scheme </a:t>
            </a:r>
          </a:p>
          <a:p>
            <a:pPr marL="180000" indent="-457200">
              <a:lnSpc>
                <a:spcPct val="100000"/>
              </a:lnSpc>
              <a:spcBef>
                <a:spcPts val="0"/>
              </a:spcBef>
              <a:spcAft>
                <a:spcPts val="0"/>
              </a:spcAft>
            </a:pPr>
            <a:r>
              <a:rPr lang="en-AU" sz="1150" dirty="0">
                <a:latin typeface="Arial Narrow" panose="020B0606020202030204" pitchFamily="34" charset="0"/>
                <a:ea typeface="Calibri" panose="020F0502020204030204" pitchFamily="34" charset="0"/>
                <a:cs typeface="Times New Roman" panose="02020603050405020304" pitchFamily="18" charset="0"/>
              </a:rPr>
              <a:t>Thomson, A. </a:t>
            </a:r>
            <a:r>
              <a:rPr lang="en-AU" sz="1150" b="0" dirty="0">
                <a:latin typeface="Arial Narrow" panose="020B0606020202030204" pitchFamily="34" charset="0"/>
                <a:ea typeface="Calibri" panose="020F0502020204030204" pitchFamily="34" charset="0"/>
                <a:cs typeface="Times New Roman" panose="02020603050405020304" pitchFamily="18" charset="0"/>
              </a:rPr>
              <a:t>Toohey, K. </a:t>
            </a:r>
            <a:r>
              <a:rPr lang="en-AU" sz="1150" dirty="0">
                <a:latin typeface="Arial Narrow" panose="020B0606020202030204" pitchFamily="34" charset="0"/>
                <a:ea typeface="Calibri" panose="020F0502020204030204" pitchFamily="34" charset="0"/>
                <a:cs typeface="Times New Roman" panose="02020603050405020304" pitchFamily="18" charset="0"/>
              </a:rPr>
              <a:t>Kennelly, M</a:t>
            </a:r>
            <a:r>
              <a:rPr lang="en-AU" sz="1150" b="0" dirty="0">
                <a:latin typeface="Arial Narrow" panose="020B0606020202030204" pitchFamily="34" charset="0"/>
                <a:ea typeface="Calibri" panose="020F0502020204030204" pitchFamily="34" charset="0"/>
                <a:cs typeface="Times New Roman" panose="02020603050405020304" pitchFamily="18" charset="0"/>
              </a:rPr>
              <a:t>. (2017). Measuring the social legacy of the Gold Coast 2018 Commonwealth Games: Innovating research into social legacies, Department Tourism, Sport and Hotel Management Commonwealth Games Research Grant Scheme </a:t>
            </a:r>
            <a:endParaRPr lang="en-AU" sz="1150" b="0" dirty="0">
              <a:effectLst/>
              <a:latin typeface="Arial Narrow" panose="020B0606020202030204" pitchFamily="34" charset="0"/>
              <a:ea typeface="Calibri" panose="020F0502020204030204" pitchFamily="34" charset="0"/>
              <a:cs typeface="Times New Roman" panose="02020603050405020304" pitchFamily="18" charset="0"/>
            </a:endParaRPr>
          </a:p>
          <a:p>
            <a:pPr marL="180000" indent="-457200">
              <a:lnSpc>
                <a:spcPct val="100000"/>
              </a:lnSpc>
              <a:spcBef>
                <a:spcPts val="0"/>
              </a:spcBef>
              <a:spcAft>
                <a:spcPts val="0"/>
              </a:spcAft>
            </a:pPr>
            <a:endParaRPr lang="en-AU" sz="1150" b="0" dirty="0">
              <a:latin typeface="Arial Narrow" panose="020B0606020202030204" pitchFamily="34" charset="0"/>
            </a:endParaRPr>
          </a:p>
        </p:txBody>
      </p:sp>
      <p:sp>
        <p:nvSpPr>
          <p:cNvPr id="2" name="Title 1">
            <a:extLst>
              <a:ext uri="{FF2B5EF4-FFF2-40B4-BE49-F238E27FC236}">
                <a16:creationId xmlns:a16="http://schemas.microsoft.com/office/drawing/2014/main" id="{68C9209E-D6FE-457C-E5E5-79C64DF8FD11}"/>
              </a:ext>
            </a:extLst>
          </p:cNvPr>
          <p:cNvSpPr>
            <a:spLocks noGrp="1"/>
          </p:cNvSpPr>
          <p:nvPr>
            <p:ph type="title"/>
          </p:nvPr>
        </p:nvSpPr>
        <p:spPr>
          <a:xfrm>
            <a:off x="838199" y="540000"/>
            <a:ext cx="11152031" cy="1325563"/>
          </a:xfrm>
        </p:spPr>
        <p:txBody>
          <a:bodyPr/>
          <a:lstStyle/>
          <a:p>
            <a:r>
              <a:rPr lang="en-US" dirty="0">
                <a:latin typeface="Arial Narrow" panose="020B0606020202030204" pitchFamily="34" charset="0"/>
              </a:rPr>
              <a:t>Publications &amp; funded work - Sport event legacy</a:t>
            </a:r>
          </a:p>
        </p:txBody>
      </p:sp>
      <p:sp>
        <p:nvSpPr>
          <p:cNvPr id="3" name="Slide Number Placeholder 2">
            <a:extLst>
              <a:ext uri="{FF2B5EF4-FFF2-40B4-BE49-F238E27FC236}">
                <a16:creationId xmlns:a16="http://schemas.microsoft.com/office/drawing/2014/main" id="{3BD92C44-6577-4BCB-4E3B-F47025877C1E}"/>
              </a:ext>
            </a:extLst>
          </p:cNvPr>
          <p:cNvSpPr>
            <a:spLocks noGrp="1"/>
          </p:cNvSpPr>
          <p:nvPr>
            <p:ph type="sldNum" sz="quarter" idx="12"/>
          </p:nvPr>
        </p:nvSpPr>
        <p:spPr/>
        <p:txBody>
          <a:bodyPr/>
          <a:lstStyle/>
          <a:p>
            <a:fld id="{13126C0A-633A-D74D-A58C-3BD96652DA33}" type="slidenum">
              <a:rPr lang="en-US" smtClean="0"/>
              <a:pPr/>
              <a:t>4</a:t>
            </a:fld>
            <a:endParaRPr lang="en-US" dirty="0"/>
          </a:p>
        </p:txBody>
      </p:sp>
      <p:pic>
        <p:nvPicPr>
          <p:cNvPr id="13" name="Picture 12" descr="A person in a green coat&#10;&#10;Description automatically generated">
            <a:extLst>
              <a:ext uri="{FF2B5EF4-FFF2-40B4-BE49-F238E27FC236}">
                <a16:creationId xmlns:a16="http://schemas.microsoft.com/office/drawing/2014/main" id="{41D48A6B-B088-E381-B5D8-54ECAF33568C}"/>
              </a:ext>
            </a:extLst>
          </p:cNvPr>
          <p:cNvPicPr>
            <a:picLocks noChangeAspect="1"/>
          </p:cNvPicPr>
          <p:nvPr/>
        </p:nvPicPr>
        <p:blipFill rotWithShape="1">
          <a:blip r:embed="rId3"/>
          <a:srcRect l="41854" t="6484" r="29335" b="45344"/>
          <a:stretch/>
        </p:blipFill>
        <p:spPr>
          <a:xfrm>
            <a:off x="2" y="1312686"/>
            <a:ext cx="1210704" cy="1349590"/>
          </a:xfrm>
          <a:prstGeom prst="rect">
            <a:avLst/>
          </a:prstGeom>
        </p:spPr>
      </p:pic>
      <p:pic>
        <p:nvPicPr>
          <p:cNvPr id="15" name="Picture 14" descr="A person wearing glasses and a black jacket&#10;&#10;Description automatically generated">
            <a:extLst>
              <a:ext uri="{FF2B5EF4-FFF2-40B4-BE49-F238E27FC236}">
                <a16:creationId xmlns:a16="http://schemas.microsoft.com/office/drawing/2014/main" id="{E97B99BF-9A3A-BAC3-954E-096E835B75D4}"/>
              </a:ext>
            </a:extLst>
          </p:cNvPr>
          <p:cNvPicPr>
            <a:picLocks noChangeAspect="1"/>
          </p:cNvPicPr>
          <p:nvPr/>
        </p:nvPicPr>
        <p:blipFill rotWithShape="1">
          <a:blip r:embed="rId4"/>
          <a:srcRect l="14749" t="-15363" r="14644" b="30096"/>
          <a:stretch/>
        </p:blipFill>
        <p:spPr>
          <a:xfrm>
            <a:off x="0" y="2677880"/>
            <a:ext cx="1210704" cy="1462120"/>
          </a:xfrm>
          <a:prstGeom prst="rect">
            <a:avLst/>
          </a:prstGeom>
        </p:spPr>
      </p:pic>
      <p:pic>
        <p:nvPicPr>
          <p:cNvPr id="17" name="Picture 16" descr="A person with long hair wearing a black jacket&#10;&#10;Description automatically generated">
            <a:extLst>
              <a:ext uri="{FF2B5EF4-FFF2-40B4-BE49-F238E27FC236}">
                <a16:creationId xmlns:a16="http://schemas.microsoft.com/office/drawing/2014/main" id="{3BBEB7C2-BB02-BB4A-76D7-8AFC8DD0433E}"/>
              </a:ext>
            </a:extLst>
          </p:cNvPr>
          <p:cNvPicPr>
            <a:picLocks noChangeAspect="1"/>
          </p:cNvPicPr>
          <p:nvPr/>
        </p:nvPicPr>
        <p:blipFill rotWithShape="1">
          <a:blip r:embed="rId5"/>
          <a:srcRect r="4947" b="7596"/>
          <a:stretch/>
        </p:blipFill>
        <p:spPr>
          <a:xfrm>
            <a:off x="3" y="4474185"/>
            <a:ext cx="1210703" cy="1247085"/>
          </a:xfrm>
          <a:prstGeom prst="rect">
            <a:avLst/>
          </a:prstGeom>
        </p:spPr>
      </p:pic>
    </p:spTree>
    <p:extLst>
      <p:ext uri="{BB962C8B-B14F-4D97-AF65-F5344CB8AC3E}">
        <p14:creationId xmlns:p14="http://schemas.microsoft.com/office/powerpoint/2010/main" val="2929884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046916-2A04-9F6B-5A80-2AF8F250AE5A}"/>
              </a:ext>
            </a:extLst>
          </p:cNvPr>
          <p:cNvSpPr>
            <a:spLocks noGrp="1"/>
          </p:cNvSpPr>
          <p:nvPr>
            <p:ph type="title"/>
          </p:nvPr>
        </p:nvSpPr>
        <p:spPr/>
        <p:txBody>
          <a:bodyPr/>
          <a:lstStyle/>
          <a:p>
            <a:r>
              <a:rPr lang="en-AU" dirty="0">
                <a:latin typeface="Arial Narrow" panose="020B0606020202030204" pitchFamily="34" charset="0"/>
              </a:rPr>
              <a:t>Background and research aims</a:t>
            </a:r>
          </a:p>
        </p:txBody>
      </p:sp>
      <p:sp>
        <p:nvSpPr>
          <p:cNvPr id="3" name="Slide Number Placeholder 2">
            <a:extLst>
              <a:ext uri="{FF2B5EF4-FFF2-40B4-BE49-F238E27FC236}">
                <a16:creationId xmlns:a16="http://schemas.microsoft.com/office/drawing/2014/main" id="{B5C38D9B-39A2-6924-49EA-16C80354D79B}"/>
              </a:ext>
            </a:extLst>
          </p:cNvPr>
          <p:cNvSpPr>
            <a:spLocks noGrp="1"/>
          </p:cNvSpPr>
          <p:nvPr>
            <p:ph type="sldNum" sz="quarter" idx="10"/>
          </p:nvPr>
        </p:nvSpPr>
        <p:spPr/>
        <p:txBody>
          <a:bodyPr/>
          <a:lstStyle/>
          <a:p>
            <a:fld id="{13126C0A-633A-D74D-A58C-3BD96652DA33}" type="slidenum">
              <a:rPr lang="en-US" smtClean="0">
                <a:latin typeface="Arial Narrow" panose="020B0606020202030204" pitchFamily="34" charset="0"/>
              </a:rPr>
              <a:pPr/>
              <a:t>5</a:t>
            </a:fld>
            <a:endParaRPr lang="en-US" dirty="0">
              <a:latin typeface="Arial Narrow" panose="020B0606020202030204" pitchFamily="34" charset="0"/>
            </a:endParaRPr>
          </a:p>
        </p:txBody>
      </p:sp>
      <p:sp>
        <p:nvSpPr>
          <p:cNvPr id="11" name="Text Placeholder 10">
            <a:extLst>
              <a:ext uri="{FF2B5EF4-FFF2-40B4-BE49-F238E27FC236}">
                <a16:creationId xmlns:a16="http://schemas.microsoft.com/office/drawing/2014/main" id="{80AAB964-21A1-4438-8A09-37BA871D2C00}"/>
              </a:ext>
            </a:extLst>
          </p:cNvPr>
          <p:cNvSpPr>
            <a:spLocks noGrp="1"/>
          </p:cNvSpPr>
          <p:nvPr>
            <p:ph type="body" sz="quarter" idx="14"/>
          </p:nvPr>
        </p:nvSpPr>
        <p:spPr>
          <a:xfrm>
            <a:off x="9053848" y="432000"/>
            <a:ext cx="2706152" cy="6019600"/>
          </a:xfrm>
        </p:spPr>
        <p:txBody>
          <a:bodyPr/>
          <a:lstStyle/>
          <a:p>
            <a:pPr marL="342900" indent="-342900">
              <a:lnSpc>
                <a:spcPct val="100000"/>
              </a:lnSpc>
              <a:spcBef>
                <a:spcPts val="600"/>
              </a:spcBef>
              <a:spcAft>
                <a:spcPts val="600"/>
              </a:spcAft>
              <a:buFont typeface="Arial" panose="020B0604020202020204" pitchFamily="34" charset="0"/>
              <a:buChar char="•"/>
            </a:pPr>
            <a:r>
              <a:rPr lang="en-AU" cap="none" dirty="0">
                <a:latin typeface="Arial Narrow" panose="020B0606020202030204" pitchFamily="34" charset="0"/>
              </a:rPr>
              <a:t>Co-design with Sports Focus and inform their strategy to leverage V2026 for local sporting legacies</a:t>
            </a:r>
          </a:p>
          <a:p>
            <a:pPr marL="342900" indent="-342900">
              <a:lnSpc>
                <a:spcPct val="100000"/>
              </a:lnSpc>
              <a:spcBef>
                <a:spcPts val="600"/>
              </a:spcBef>
              <a:spcAft>
                <a:spcPts val="600"/>
              </a:spcAft>
              <a:buFont typeface="Arial" panose="020B0604020202020204" pitchFamily="34" charset="0"/>
              <a:buChar char="•"/>
            </a:pPr>
            <a:r>
              <a:rPr lang="en-AU" cap="none" dirty="0">
                <a:latin typeface="Arial Narrow" panose="020B0606020202030204" pitchFamily="34" charset="0"/>
              </a:rPr>
              <a:t>Community insights to inform gaps and identify possibilities to secure short and long-term benefits for sport</a:t>
            </a:r>
          </a:p>
          <a:p>
            <a:pPr marL="342900" indent="-342900">
              <a:lnSpc>
                <a:spcPct val="100000"/>
              </a:lnSpc>
              <a:spcBef>
                <a:spcPts val="600"/>
              </a:spcBef>
              <a:spcAft>
                <a:spcPts val="600"/>
              </a:spcAft>
              <a:buFont typeface="Arial" panose="020B0604020202020204" pitchFamily="34" charset="0"/>
              <a:buChar char="•"/>
            </a:pPr>
            <a:r>
              <a:rPr lang="en-AU" cap="none" dirty="0">
                <a:latin typeface="Arial Narrow" panose="020B0606020202030204" pitchFamily="34" charset="0"/>
              </a:rPr>
              <a:t>Unfunded research project - ideas of the civic university and social impact </a:t>
            </a:r>
          </a:p>
          <a:p>
            <a:pPr marL="342900" indent="-342900">
              <a:lnSpc>
                <a:spcPct val="100000"/>
              </a:lnSpc>
              <a:spcBef>
                <a:spcPts val="600"/>
              </a:spcBef>
              <a:spcAft>
                <a:spcPts val="600"/>
              </a:spcAft>
              <a:buFont typeface="Arial" panose="020B0604020202020204" pitchFamily="34" charset="0"/>
              <a:buChar char="•"/>
            </a:pPr>
            <a:r>
              <a:rPr lang="en-AU" cap="none" dirty="0">
                <a:latin typeface="Arial Narrow" panose="020B0606020202030204" pitchFamily="34" charset="0"/>
              </a:rPr>
              <a:t>Inform practice AND contribute to the body of knowledge – sport event and legacy management</a:t>
            </a:r>
          </a:p>
        </p:txBody>
      </p:sp>
      <p:graphicFrame>
        <p:nvGraphicFramePr>
          <p:cNvPr id="12" name="Diagram 11">
            <a:extLst>
              <a:ext uri="{FF2B5EF4-FFF2-40B4-BE49-F238E27FC236}">
                <a16:creationId xmlns:a16="http://schemas.microsoft.com/office/drawing/2014/main" id="{2AD88EEF-FB91-0F0D-8A10-AA1FC13319BC}"/>
              </a:ext>
            </a:extLst>
          </p:cNvPr>
          <p:cNvGraphicFramePr/>
          <p:nvPr>
            <p:extLst>
              <p:ext uri="{D42A27DB-BD31-4B8C-83A1-F6EECF244321}">
                <p14:modId xmlns:p14="http://schemas.microsoft.com/office/powerpoint/2010/main" val="3596415061"/>
              </p:ext>
            </p:extLst>
          </p:nvPr>
        </p:nvGraphicFramePr>
        <p:xfrm>
          <a:off x="131172" y="1455314"/>
          <a:ext cx="8806766" cy="5248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2944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CA7E9-4DA5-8702-E2DF-CCEEDCC8B4D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EB10B56-5939-7596-8567-F9AEF587D805}"/>
              </a:ext>
            </a:extLst>
          </p:cNvPr>
          <p:cNvSpPr>
            <a:spLocks noGrp="1"/>
          </p:cNvSpPr>
          <p:nvPr>
            <p:ph type="title"/>
          </p:nvPr>
        </p:nvSpPr>
        <p:spPr/>
        <p:txBody>
          <a:bodyPr/>
          <a:lstStyle/>
          <a:p>
            <a:r>
              <a:rPr lang="en-AU" dirty="0">
                <a:latin typeface="Arial Narrow" panose="020B0606020202030204" pitchFamily="34" charset="0"/>
              </a:rPr>
              <a:t>Community Survey findings</a:t>
            </a:r>
          </a:p>
        </p:txBody>
      </p:sp>
      <p:sp>
        <p:nvSpPr>
          <p:cNvPr id="3" name="Slide Number Placeholder 2">
            <a:extLst>
              <a:ext uri="{FF2B5EF4-FFF2-40B4-BE49-F238E27FC236}">
                <a16:creationId xmlns:a16="http://schemas.microsoft.com/office/drawing/2014/main" id="{B288B5A8-DC1F-C2EB-68B4-7FA6534C4E81}"/>
              </a:ext>
            </a:extLst>
          </p:cNvPr>
          <p:cNvSpPr>
            <a:spLocks noGrp="1"/>
          </p:cNvSpPr>
          <p:nvPr>
            <p:ph type="sldNum" sz="quarter" idx="10"/>
          </p:nvPr>
        </p:nvSpPr>
        <p:spPr/>
        <p:txBody>
          <a:bodyPr/>
          <a:lstStyle/>
          <a:p>
            <a:fld id="{13126C0A-633A-D74D-A58C-3BD96652DA33}" type="slidenum">
              <a:rPr lang="en-US" smtClean="0"/>
              <a:pPr/>
              <a:t>6</a:t>
            </a:fld>
            <a:endParaRPr lang="en-US" dirty="0"/>
          </a:p>
        </p:txBody>
      </p:sp>
      <p:sp>
        <p:nvSpPr>
          <p:cNvPr id="4" name="Text Placeholder 3">
            <a:extLst>
              <a:ext uri="{FF2B5EF4-FFF2-40B4-BE49-F238E27FC236}">
                <a16:creationId xmlns:a16="http://schemas.microsoft.com/office/drawing/2014/main" id="{F6B3953A-CD10-FD83-9090-9E092F30B2D3}"/>
              </a:ext>
            </a:extLst>
          </p:cNvPr>
          <p:cNvSpPr>
            <a:spLocks noGrp="1"/>
          </p:cNvSpPr>
          <p:nvPr>
            <p:ph type="body" sz="quarter" idx="12"/>
          </p:nvPr>
        </p:nvSpPr>
        <p:spPr/>
        <p:txBody>
          <a:bodyPr/>
          <a:lstStyle/>
          <a:p>
            <a:pPr>
              <a:lnSpc>
                <a:spcPct val="100000"/>
              </a:lnSpc>
            </a:pPr>
            <a:r>
              <a:rPr lang="en-AU" cap="none" dirty="0">
                <a:latin typeface="Arial Narrow" panose="020B0606020202030204" pitchFamily="34" charset="0"/>
              </a:rPr>
              <a:t>Challenges</a:t>
            </a:r>
          </a:p>
          <a:p>
            <a:pPr>
              <a:lnSpc>
                <a:spcPct val="100000"/>
              </a:lnSpc>
            </a:pPr>
            <a:r>
              <a:rPr lang="en-AU" b="0" cap="none" dirty="0">
                <a:latin typeface="Arial Narrow" panose="020B0606020202030204" pitchFamily="34" charset="0"/>
              </a:rPr>
              <a:t>1. Access to adequate facilities (event time and legacy)</a:t>
            </a:r>
          </a:p>
          <a:p>
            <a:pPr>
              <a:lnSpc>
                <a:spcPct val="100000"/>
              </a:lnSpc>
            </a:pPr>
            <a:r>
              <a:rPr lang="en-AU" b="0" cap="none" dirty="0">
                <a:latin typeface="Arial Narrow" panose="020B0606020202030204" pitchFamily="34" charset="0"/>
              </a:rPr>
              <a:t>2. A range of factors affecting the current operational capacities of sport clubs (e.g., dealing with challenges in the current sporting landscape, access to volunteers, participation numbers and access to elite opportunities in the regions)</a:t>
            </a:r>
          </a:p>
        </p:txBody>
      </p:sp>
      <p:sp>
        <p:nvSpPr>
          <p:cNvPr id="14" name="Text Placeholder 13">
            <a:extLst>
              <a:ext uri="{FF2B5EF4-FFF2-40B4-BE49-F238E27FC236}">
                <a16:creationId xmlns:a16="http://schemas.microsoft.com/office/drawing/2014/main" id="{6183D0C7-B3CF-54AD-1EE7-9139A079CE1A}"/>
              </a:ext>
            </a:extLst>
          </p:cNvPr>
          <p:cNvSpPr>
            <a:spLocks noGrp="1"/>
          </p:cNvSpPr>
          <p:nvPr>
            <p:ph type="body" sz="quarter" idx="14"/>
          </p:nvPr>
        </p:nvSpPr>
        <p:spPr/>
        <p:txBody>
          <a:bodyPr/>
          <a:lstStyle/>
          <a:p>
            <a:pPr>
              <a:lnSpc>
                <a:spcPct val="100000"/>
              </a:lnSpc>
            </a:pPr>
            <a:r>
              <a:rPr lang="en-AU" cap="none" dirty="0">
                <a:latin typeface="Arial Narrow" panose="020B0606020202030204" pitchFamily="34" charset="0"/>
                <a:ea typeface="Roboto" panose="02000000000000000000" pitchFamily="2" charset="0"/>
              </a:rPr>
              <a:t>Strengths</a:t>
            </a:r>
          </a:p>
          <a:p>
            <a:pPr algn="l">
              <a:lnSpc>
                <a:spcPct val="100000"/>
              </a:lnSpc>
              <a:buFont typeface="+mj-lt"/>
              <a:buAutoNum type="arabicPeriod"/>
            </a:pPr>
            <a:r>
              <a:rPr lang="en-AU" b="0" i="0" cap="none" dirty="0">
                <a:solidFill>
                  <a:srgbClr val="242424"/>
                </a:solidFill>
                <a:effectLst/>
                <a:latin typeface="Arial Narrow" panose="020B0606020202030204" pitchFamily="34" charset="0"/>
                <a:ea typeface="Roboto" panose="02000000000000000000" pitchFamily="2" charset="0"/>
              </a:rPr>
              <a:t> Some good facilities, or others easy to upgrade</a:t>
            </a:r>
          </a:p>
          <a:p>
            <a:pPr algn="l">
              <a:lnSpc>
                <a:spcPct val="100000"/>
              </a:lnSpc>
              <a:buFont typeface="+mj-lt"/>
              <a:buAutoNum type="arabicPeriod"/>
            </a:pPr>
            <a:r>
              <a:rPr lang="en-AU" b="0" i="0" cap="none" dirty="0">
                <a:solidFill>
                  <a:srgbClr val="242424"/>
                </a:solidFill>
                <a:effectLst/>
                <a:latin typeface="Arial Narrow" panose="020B0606020202030204" pitchFamily="34" charset="0"/>
                <a:ea typeface="Roboto" panose="02000000000000000000" pitchFamily="2" charset="0"/>
              </a:rPr>
              <a:t> A local passion for sport</a:t>
            </a:r>
          </a:p>
          <a:p>
            <a:pPr algn="l">
              <a:lnSpc>
                <a:spcPct val="100000"/>
              </a:lnSpc>
              <a:buFont typeface="+mj-lt"/>
              <a:buAutoNum type="arabicPeriod"/>
            </a:pPr>
            <a:r>
              <a:rPr lang="en-AU" b="0" i="0" cap="none" dirty="0">
                <a:solidFill>
                  <a:srgbClr val="242424"/>
                </a:solidFill>
                <a:effectLst/>
                <a:latin typeface="Arial Narrow" panose="020B0606020202030204" pitchFamily="34" charset="0"/>
                <a:ea typeface="Roboto" panose="02000000000000000000" pitchFamily="2" charset="0"/>
              </a:rPr>
              <a:t> A track record in hosting sport events</a:t>
            </a:r>
          </a:p>
          <a:p>
            <a:pPr>
              <a:lnSpc>
                <a:spcPct val="100000"/>
              </a:lnSpc>
            </a:pPr>
            <a:endParaRPr lang="en-AU" b="0" cap="none" dirty="0">
              <a:latin typeface="Arial Narrow" panose="020B0606020202030204" pitchFamily="34" charset="0"/>
              <a:ea typeface="Roboto" panose="02000000000000000000" pitchFamily="2" charset="0"/>
            </a:endParaRPr>
          </a:p>
        </p:txBody>
      </p:sp>
      <p:sp>
        <p:nvSpPr>
          <p:cNvPr id="7" name="Text Placeholder 6">
            <a:extLst>
              <a:ext uri="{FF2B5EF4-FFF2-40B4-BE49-F238E27FC236}">
                <a16:creationId xmlns:a16="http://schemas.microsoft.com/office/drawing/2014/main" id="{003E49AB-2B57-9580-B5C2-BE3F99EE06D4}"/>
              </a:ext>
            </a:extLst>
          </p:cNvPr>
          <p:cNvSpPr>
            <a:spLocks noGrp="1"/>
          </p:cNvSpPr>
          <p:nvPr>
            <p:ph type="body" sz="quarter" idx="16"/>
          </p:nvPr>
        </p:nvSpPr>
        <p:spPr/>
        <p:txBody>
          <a:bodyPr/>
          <a:lstStyle/>
          <a:p>
            <a:pPr>
              <a:lnSpc>
                <a:spcPct val="100000"/>
              </a:lnSpc>
            </a:pPr>
            <a:r>
              <a:rPr lang="en-AU" cap="none" dirty="0">
                <a:latin typeface="Arial Narrow" panose="020B0606020202030204" pitchFamily="34" charset="0"/>
              </a:rPr>
              <a:t>120 responses</a:t>
            </a:r>
          </a:p>
          <a:p>
            <a:pPr>
              <a:lnSpc>
                <a:spcPct val="100000"/>
              </a:lnSpc>
            </a:pPr>
            <a:r>
              <a:rPr lang="en-AU" cap="none" dirty="0">
                <a:latin typeface="Arial Narrow" panose="020B0606020202030204" pitchFamily="34" charset="0"/>
              </a:rPr>
              <a:t>Respondents very engaged in sports, middle age to older demographic with the biggest response groups being 40-44 and 50-54 years</a:t>
            </a:r>
          </a:p>
          <a:p>
            <a:pPr>
              <a:lnSpc>
                <a:spcPct val="100000"/>
              </a:lnSpc>
            </a:pPr>
            <a:r>
              <a:rPr lang="en-AU" cap="none" dirty="0">
                <a:latin typeface="Arial Narrow" panose="020B0606020202030204" pitchFamily="34" charset="0"/>
              </a:rPr>
              <a:t>Gender and disability reflective of population profile, lower representation of Aboriginal and Torres Strait Islander peoples and those speaking language other than English at home</a:t>
            </a:r>
          </a:p>
        </p:txBody>
      </p:sp>
    </p:spTree>
    <p:extLst>
      <p:ext uri="{BB962C8B-B14F-4D97-AF65-F5344CB8AC3E}">
        <p14:creationId xmlns:p14="http://schemas.microsoft.com/office/powerpoint/2010/main" val="442883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229E1-E3FD-2A22-C278-08998262B60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E30CB8F-7B27-D810-80CD-CE2162DDD8F7}"/>
              </a:ext>
            </a:extLst>
          </p:cNvPr>
          <p:cNvSpPr>
            <a:spLocks noGrp="1"/>
          </p:cNvSpPr>
          <p:nvPr>
            <p:ph type="title"/>
          </p:nvPr>
        </p:nvSpPr>
        <p:spPr>
          <a:xfrm>
            <a:off x="432000" y="432000"/>
            <a:ext cx="3792270" cy="1325563"/>
          </a:xfrm>
        </p:spPr>
        <p:txBody>
          <a:bodyPr/>
          <a:lstStyle/>
          <a:p>
            <a:r>
              <a:rPr lang="en-AU" dirty="0">
                <a:latin typeface="Arial Narrow" panose="020B0606020202030204" pitchFamily="34" charset="0"/>
              </a:rPr>
              <a:t>Community Survey findings</a:t>
            </a:r>
          </a:p>
        </p:txBody>
      </p:sp>
      <p:sp>
        <p:nvSpPr>
          <p:cNvPr id="3" name="Slide Number Placeholder 2">
            <a:extLst>
              <a:ext uri="{FF2B5EF4-FFF2-40B4-BE49-F238E27FC236}">
                <a16:creationId xmlns:a16="http://schemas.microsoft.com/office/drawing/2014/main" id="{1261F9A4-AC14-94E6-BEC5-31FC1124FB47}"/>
              </a:ext>
            </a:extLst>
          </p:cNvPr>
          <p:cNvSpPr>
            <a:spLocks noGrp="1"/>
          </p:cNvSpPr>
          <p:nvPr>
            <p:ph type="sldNum" sz="quarter" idx="10"/>
          </p:nvPr>
        </p:nvSpPr>
        <p:spPr/>
        <p:txBody>
          <a:bodyPr/>
          <a:lstStyle/>
          <a:p>
            <a:fld id="{13126C0A-633A-D74D-A58C-3BD96652DA33}" type="slidenum">
              <a:rPr lang="en-US" smtClean="0"/>
              <a:pPr/>
              <a:t>7</a:t>
            </a:fld>
            <a:endParaRPr lang="en-US" dirty="0"/>
          </a:p>
        </p:txBody>
      </p:sp>
      <p:sp>
        <p:nvSpPr>
          <p:cNvPr id="14" name="Text Placeholder 13">
            <a:extLst>
              <a:ext uri="{FF2B5EF4-FFF2-40B4-BE49-F238E27FC236}">
                <a16:creationId xmlns:a16="http://schemas.microsoft.com/office/drawing/2014/main" id="{2CDA9ADA-2D40-3C39-28DD-C4AC6083B73E}"/>
              </a:ext>
            </a:extLst>
          </p:cNvPr>
          <p:cNvSpPr>
            <a:spLocks noGrp="1"/>
          </p:cNvSpPr>
          <p:nvPr>
            <p:ph type="body" sz="quarter" idx="14"/>
          </p:nvPr>
        </p:nvSpPr>
        <p:spPr/>
        <p:txBody>
          <a:bodyPr>
            <a:normAutofit/>
          </a:bodyPr>
          <a:lstStyle/>
          <a:p>
            <a:pPr>
              <a:lnSpc>
                <a:spcPct val="100000"/>
              </a:lnSpc>
            </a:pPr>
            <a:r>
              <a:rPr lang="en-AU" cap="none" dirty="0">
                <a:latin typeface="Arial Narrow" panose="020B0606020202030204" pitchFamily="34" charset="0"/>
                <a:ea typeface="Roboto" panose="02000000000000000000" pitchFamily="2" charset="0"/>
              </a:rPr>
              <a:t>Potential </a:t>
            </a:r>
            <a:r>
              <a:rPr lang="en-AU" u="sng" cap="none" dirty="0">
                <a:latin typeface="Arial Narrow" panose="020B0606020202030204" pitchFamily="34" charset="0"/>
                <a:ea typeface="Roboto" panose="02000000000000000000" pitchFamily="2" charset="0"/>
              </a:rPr>
              <a:t>negative</a:t>
            </a:r>
            <a:r>
              <a:rPr lang="en-AU" cap="none" dirty="0">
                <a:latin typeface="Arial Narrow" panose="020B0606020202030204" pitchFamily="34" charset="0"/>
                <a:ea typeface="Roboto" panose="02000000000000000000" pitchFamily="2" charset="0"/>
              </a:rPr>
              <a:t> impacts to sport in Bendigo and Central Victoria</a:t>
            </a:r>
          </a:p>
          <a:p>
            <a:pPr algn="l">
              <a:lnSpc>
                <a:spcPct val="100000"/>
              </a:lnSpc>
              <a:buFont typeface="+mj-lt"/>
              <a:buAutoNum type="arabicPeriod"/>
            </a:pPr>
            <a:r>
              <a:rPr lang="en-AU" b="0" i="0" cap="none" dirty="0">
                <a:solidFill>
                  <a:srgbClr val="242424"/>
                </a:solidFill>
                <a:effectLst/>
                <a:latin typeface="Arial Narrow" panose="020B0606020202030204" pitchFamily="34" charset="0"/>
                <a:ea typeface="Roboto" panose="02000000000000000000" pitchFamily="2" charset="0"/>
              </a:rPr>
              <a:t>Disruption to local sport around Games-time</a:t>
            </a:r>
          </a:p>
          <a:p>
            <a:pPr algn="l">
              <a:lnSpc>
                <a:spcPct val="100000"/>
              </a:lnSpc>
              <a:buFont typeface="+mj-lt"/>
              <a:buAutoNum type="arabicPeriod"/>
            </a:pPr>
            <a:r>
              <a:rPr lang="en-AU" b="0" i="0" cap="none" dirty="0">
                <a:solidFill>
                  <a:srgbClr val="242424"/>
                </a:solidFill>
                <a:effectLst/>
                <a:latin typeface="Arial Narrow" panose="020B0606020202030204" pitchFamily="34" charset="0"/>
                <a:ea typeface="Roboto" panose="02000000000000000000" pitchFamily="2" charset="0"/>
              </a:rPr>
              <a:t>Investment focused on event delivery rather than shared across regional sport</a:t>
            </a:r>
          </a:p>
          <a:p>
            <a:pPr algn="l">
              <a:lnSpc>
                <a:spcPct val="100000"/>
              </a:lnSpc>
              <a:buFont typeface="+mj-lt"/>
              <a:buAutoNum type="arabicPeriod"/>
            </a:pPr>
            <a:r>
              <a:rPr lang="en-AU" b="0" i="0" cap="none" dirty="0">
                <a:solidFill>
                  <a:srgbClr val="242424"/>
                </a:solidFill>
                <a:effectLst/>
                <a:latin typeface="Arial Narrow" panose="020B0606020202030204" pitchFamily="34" charset="0"/>
                <a:ea typeface="Roboto" panose="02000000000000000000" pitchFamily="2" charset="0"/>
              </a:rPr>
              <a:t>Volunteers time-switching or burning out due to Games commitments</a:t>
            </a:r>
          </a:p>
          <a:p>
            <a:pPr algn="l">
              <a:lnSpc>
                <a:spcPct val="100000"/>
              </a:lnSpc>
              <a:buFont typeface="+mj-lt"/>
              <a:buAutoNum type="arabicPeriod"/>
            </a:pPr>
            <a:r>
              <a:rPr lang="en-AU" b="0" i="0" cap="none" dirty="0">
                <a:solidFill>
                  <a:srgbClr val="242424"/>
                </a:solidFill>
                <a:effectLst/>
                <a:latin typeface="Arial Narrow" panose="020B0606020202030204" pitchFamily="34" charset="0"/>
                <a:ea typeface="Roboto" panose="02000000000000000000" pitchFamily="2" charset="0"/>
              </a:rPr>
              <a:t>Potential for less people participating post-event due to cost-of-living pressures</a:t>
            </a:r>
            <a:endParaRPr lang="en-AU" b="0" cap="none" dirty="0">
              <a:latin typeface="Arial Narrow" panose="020B0606020202030204" pitchFamily="34" charset="0"/>
              <a:ea typeface="Roboto" panose="02000000000000000000" pitchFamily="2" charset="0"/>
            </a:endParaRPr>
          </a:p>
        </p:txBody>
      </p:sp>
    </p:spTree>
    <p:extLst>
      <p:ext uri="{BB962C8B-B14F-4D97-AF65-F5344CB8AC3E}">
        <p14:creationId xmlns:p14="http://schemas.microsoft.com/office/powerpoint/2010/main" val="533420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CF58E-EE6B-0A8D-03EB-BC0B6CED84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64EA64-34D6-C24F-79F5-971428BF3173}"/>
              </a:ext>
            </a:extLst>
          </p:cNvPr>
          <p:cNvSpPr>
            <a:spLocks noGrp="1"/>
          </p:cNvSpPr>
          <p:nvPr>
            <p:ph type="title"/>
          </p:nvPr>
        </p:nvSpPr>
        <p:spPr/>
        <p:txBody>
          <a:bodyPr/>
          <a:lstStyle/>
          <a:p>
            <a:r>
              <a:rPr lang="en-AU" dirty="0">
                <a:latin typeface="Arial Narrow" panose="020B0606020202030204" pitchFamily="34" charset="0"/>
              </a:rPr>
              <a:t>Community Survey findings</a:t>
            </a:r>
          </a:p>
        </p:txBody>
      </p:sp>
      <p:sp>
        <p:nvSpPr>
          <p:cNvPr id="3" name="Slide Number Placeholder 2">
            <a:extLst>
              <a:ext uri="{FF2B5EF4-FFF2-40B4-BE49-F238E27FC236}">
                <a16:creationId xmlns:a16="http://schemas.microsoft.com/office/drawing/2014/main" id="{3DAA3ACB-AB5D-A85C-EA67-DAE08D9164C0}"/>
              </a:ext>
            </a:extLst>
          </p:cNvPr>
          <p:cNvSpPr>
            <a:spLocks noGrp="1"/>
          </p:cNvSpPr>
          <p:nvPr>
            <p:ph type="sldNum" sz="quarter" idx="10"/>
          </p:nvPr>
        </p:nvSpPr>
        <p:spPr/>
        <p:txBody>
          <a:bodyPr/>
          <a:lstStyle/>
          <a:p>
            <a:fld id="{13126C0A-633A-D74D-A58C-3BD96652DA33}" type="slidenum">
              <a:rPr lang="en-US" smtClean="0"/>
              <a:pPr/>
              <a:t>8</a:t>
            </a:fld>
            <a:endParaRPr lang="en-US" dirty="0"/>
          </a:p>
        </p:txBody>
      </p:sp>
      <p:sp>
        <p:nvSpPr>
          <p:cNvPr id="14" name="Text Placeholder 13">
            <a:extLst>
              <a:ext uri="{FF2B5EF4-FFF2-40B4-BE49-F238E27FC236}">
                <a16:creationId xmlns:a16="http://schemas.microsoft.com/office/drawing/2014/main" id="{88544B02-6B9A-2DA5-F130-4AD035B02B70}"/>
              </a:ext>
            </a:extLst>
          </p:cNvPr>
          <p:cNvSpPr>
            <a:spLocks noGrp="1"/>
          </p:cNvSpPr>
          <p:nvPr>
            <p:ph type="body" sz="quarter" idx="12"/>
          </p:nvPr>
        </p:nvSpPr>
        <p:spPr/>
        <p:txBody>
          <a:bodyPr>
            <a:normAutofit fontScale="85000" lnSpcReduction="20000"/>
          </a:bodyPr>
          <a:lstStyle/>
          <a:p>
            <a:pPr algn="l">
              <a:lnSpc>
                <a:spcPct val="100000"/>
              </a:lnSpc>
            </a:pPr>
            <a:r>
              <a:rPr lang="en-AU" b="0" i="0" cap="none" dirty="0">
                <a:solidFill>
                  <a:srgbClr val="242424"/>
                </a:solidFill>
                <a:effectLst/>
                <a:latin typeface="Arial Narrow" panose="020B0606020202030204" pitchFamily="34" charset="0"/>
                <a:ea typeface="Roboto" panose="02000000000000000000" pitchFamily="2" charset="0"/>
              </a:rPr>
              <a:t>5. Opportunities to </a:t>
            </a:r>
            <a:r>
              <a:rPr lang="en-AU" i="0" cap="none" dirty="0">
                <a:solidFill>
                  <a:srgbClr val="242424"/>
                </a:solidFill>
                <a:effectLst/>
                <a:latin typeface="Arial Narrow" panose="020B0606020202030204" pitchFamily="34" charset="0"/>
                <a:ea typeface="Roboto" panose="02000000000000000000" pitchFamily="2" charset="0"/>
              </a:rPr>
              <a:t>promote inclusion and diversity</a:t>
            </a:r>
          </a:p>
          <a:p>
            <a:pPr algn="l">
              <a:lnSpc>
                <a:spcPct val="100000"/>
              </a:lnSpc>
            </a:pPr>
            <a:r>
              <a:rPr lang="en-AU" b="0" i="0" cap="none" dirty="0">
                <a:solidFill>
                  <a:srgbClr val="242424"/>
                </a:solidFill>
                <a:effectLst/>
                <a:latin typeface="Arial Narrow" panose="020B0606020202030204" pitchFamily="34" charset="0"/>
                <a:ea typeface="Roboto" panose="02000000000000000000" pitchFamily="2" charset="0"/>
              </a:rPr>
              <a:t>6. Opportunities to use the excitement of event hosting to </a:t>
            </a:r>
            <a:r>
              <a:rPr lang="en-AU" i="0" cap="none" dirty="0">
                <a:solidFill>
                  <a:srgbClr val="242424"/>
                </a:solidFill>
                <a:effectLst/>
                <a:latin typeface="Arial Narrow" panose="020B0606020202030204" pitchFamily="34" charset="0"/>
                <a:ea typeface="Roboto" panose="02000000000000000000" pitchFamily="2" charset="0"/>
              </a:rPr>
              <a:t>encourage greater sport participation</a:t>
            </a:r>
          </a:p>
          <a:p>
            <a:pPr algn="l">
              <a:lnSpc>
                <a:spcPct val="100000"/>
              </a:lnSpc>
            </a:pPr>
            <a:r>
              <a:rPr lang="en-AU" b="0" i="0" cap="none" dirty="0">
                <a:solidFill>
                  <a:srgbClr val="242424"/>
                </a:solidFill>
                <a:effectLst/>
                <a:latin typeface="Arial Narrow" panose="020B0606020202030204" pitchFamily="34" charset="0"/>
                <a:ea typeface="Roboto" panose="02000000000000000000" pitchFamily="2" charset="0"/>
              </a:rPr>
              <a:t>7. Opportunities to </a:t>
            </a:r>
            <a:r>
              <a:rPr lang="en-AU" i="0" cap="none" dirty="0">
                <a:solidFill>
                  <a:srgbClr val="242424"/>
                </a:solidFill>
                <a:effectLst/>
                <a:latin typeface="Arial Narrow" panose="020B0606020202030204" pitchFamily="34" charset="0"/>
                <a:ea typeface="Roboto" panose="02000000000000000000" pitchFamily="2" charset="0"/>
              </a:rPr>
              <a:t>attract elite performers into the regions</a:t>
            </a:r>
          </a:p>
          <a:p>
            <a:pPr algn="l">
              <a:lnSpc>
                <a:spcPct val="100000"/>
              </a:lnSpc>
            </a:pPr>
            <a:r>
              <a:rPr lang="en-AU" b="0" i="0" cap="none" dirty="0">
                <a:solidFill>
                  <a:srgbClr val="242424"/>
                </a:solidFill>
                <a:effectLst/>
                <a:latin typeface="Arial Narrow" panose="020B0606020202030204" pitchFamily="34" charset="0"/>
                <a:ea typeface="Roboto" panose="02000000000000000000" pitchFamily="2" charset="0"/>
              </a:rPr>
              <a:t>8. Opportunities to experience a sense of </a:t>
            </a:r>
            <a:r>
              <a:rPr lang="en-AU" i="0" cap="none" dirty="0">
                <a:solidFill>
                  <a:srgbClr val="242424"/>
                </a:solidFill>
                <a:effectLst/>
                <a:latin typeface="Arial Narrow" panose="020B0606020202030204" pitchFamily="34" charset="0"/>
                <a:ea typeface="Roboto" panose="02000000000000000000" pitchFamily="2" charset="0"/>
              </a:rPr>
              <a:t>inspiration and community passion </a:t>
            </a:r>
            <a:r>
              <a:rPr lang="en-AU" b="0" i="0" cap="none" dirty="0">
                <a:solidFill>
                  <a:srgbClr val="242424"/>
                </a:solidFill>
                <a:effectLst/>
                <a:latin typeface="Arial Narrow" panose="020B0606020202030204" pitchFamily="34" charset="0"/>
                <a:ea typeface="Roboto" panose="02000000000000000000" pitchFamily="2" charset="0"/>
              </a:rPr>
              <a:t>for sport</a:t>
            </a:r>
          </a:p>
          <a:p>
            <a:pPr algn="l">
              <a:lnSpc>
                <a:spcPct val="100000"/>
              </a:lnSpc>
            </a:pPr>
            <a:r>
              <a:rPr lang="en-AU" b="0" i="0" cap="none" dirty="0">
                <a:solidFill>
                  <a:srgbClr val="242424"/>
                </a:solidFill>
                <a:effectLst/>
                <a:latin typeface="Arial Narrow" panose="020B0606020202030204" pitchFamily="34" charset="0"/>
                <a:ea typeface="Roboto" panose="02000000000000000000" pitchFamily="2" charset="0"/>
              </a:rPr>
              <a:t>9. Potential for Bendigo to </a:t>
            </a:r>
            <a:r>
              <a:rPr lang="en-AU" i="0" cap="none" dirty="0">
                <a:solidFill>
                  <a:srgbClr val="242424"/>
                </a:solidFill>
                <a:effectLst/>
                <a:latin typeface="Arial Narrow" panose="020B0606020202030204" pitchFamily="34" charset="0"/>
                <a:ea typeface="Roboto" panose="02000000000000000000" pitchFamily="2" charset="0"/>
              </a:rPr>
              <a:t>host other events into the future</a:t>
            </a:r>
            <a:endParaRPr lang="en-AU" cap="none" dirty="0">
              <a:latin typeface="Arial Narrow" panose="020B0606020202030204" pitchFamily="34" charset="0"/>
              <a:ea typeface="Roboto" panose="02000000000000000000" pitchFamily="2" charset="0"/>
            </a:endParaRPr>
          </a:p>
        </p:txBody>
      </p:sp>
      <p:sp>
        <p:nvSpPr>
          <p:cNvPr id="4" name="Text Placeholder 3">
            <a:extLst>
              <a:ext uri="{FF2B5EF4-FFF2-40B4-BE49-F238E27FC236}">
                <a16:creationId xmlns:a16="http://schemas.microsoft.com/office/drawing/2014/main" id="{31812A73-4991-D9EE-0B96-99070C9CFAFB}"/>
              </a:ext>
            </a:extLst>
          </p:cNvPr>
          <p:cNvSpPr>
            <a:spLocks noGrp="1"/>
          </p:cNvSpPr>
          <p:nvPr>
            <p:ph type="body" sz="quarter" idx="14"/>
          </p:nvPr>
        </p:nvSpPr>
        <p:spPr/>
        <p:txBody>
          <a:bodyPr>
            <a:normAutofit fontScale="85000" lnSpcReduction="20000"/>
          </a:bodyPr>
          <a:lstStyle/>
          <a:p>
            <a:pPr>
              <a:lnSpc>
                <a:spcPct val="100000"/>
              </a:lnSpc>
            </a:pPr>
            <a:r>
              <a:rPr lang="en-AU" cap="none" dirty="0">
                <a:latin typeface="Arial Narrow" panose="020B0606020202030204" pitchFamily="34" charset="0"/>
                <a:ea typeface="Roboto" panose="02000000000000000000" pitchFamily="2" charset="0"/>
              </a:rPr>
              <a:t>Potential </a:t>
            </a:r>
            <a:r>
              <a:rPr lang="en-AU" u="sng" cap="none" dirty="0">
                <a:latin typeface="Arial Narrow" panose="020B0606020202030204" pitchFamily="34" charset="0"/>
                <a:ea typeface="Roboto" panose="02000000000000000000" pitchFamily="2" charset="0"/>
              </a:rPr>
              <a:t>positive</a:t>
            </a:r>
            <a:r>
              <a:rPr lang="en-AU" cap="none" dirty="0">
                <a:latin typeface="Arial Narrow" panose="020B0606020202030204" pitchFamily="34" charset="0"/>
                <a:ea typeface="Roboto" panose="02000000000000000000" pitchFamily="2" charset="0"/>
              </a:rPr>
              <a:t> impacts to sport in Bendigo and Central Victoria</a:t>
            </a:r>
          </a:p>
          <a:p>
            <a:pPr algn="l">
              <a:lnSpc>
                <a:spcPct val="100000"/>
              </a:lnSpc>
              <a:buFont typeface="+mj-lt"/>
              <a:buAutoNum type="arabicPeriod"/>
            </a:pPr>
            <a:r>
              <a:rPr lang="en-AU" b="0" i="0" cap="none" dirty="0">
                <a:solidFill>
                  <a:srgbClr val="242424"/>
                </a:solidFill>
                <a:effectLst/>
                <a:latin typeface="Arial Narrow" panose="020B0606020202030204" pitchFamily="34" charset="0"/>
                <a:ea typeface="Roboto" panose="02000000000000000000" pitchFamily="2" charset="0"/>
              </a:rPr>
              <a:t>The benefits of </a:t>
            </a:r>
            <a:r>
              <a:rPr lang="en-AU" i="0" cap="none" dirty="0">
                <a:solidFill>
                  <a:srgbClr val="242424"/>
                </a:solidFill>
                <a:effectLst/>
                <a:latin typeface="Arial Narrow" panose="020B0606020202030204" pitchFamily="34" charset="0"/>
                <a:ea typeface="Roboto" panose="02000000000000000000" pitchFamily="2" charset="0"/>
              </a:rPr>
              <a:t>new and upgraded facilities</a:t>
            </a:r>
          </a:p>
          <a:p>
            <a:pPr algn="l">
              <a:lnSpc>
                <a:spcPct val="100000"/>
              </a:lnSpc>
              <a:buFont typeface="+mj-lt"/>
              <a:buAutoNum type="arabicPeriod"/>
            </a:pPr>
            <a:r>
              <a:rPr lang="en-AU" b="0" i="0" cap="none" dirty="0">
                <a:solidFill>
                  <a:srgbClr val="242424"/>
                </a:solidFill>
                <a:effectLst/>
                <a:latin typeface="Arial Narrow" panose="020B0606020202030204" pitchFamily="34" charset="0"/>
                <a:ea typeface="Roboto" panose="02000000000000000000" pitchFamily="2" charset="0"/>
              </a:rPr>
              <a:t>Opportunities to </a:t>
            </a:r>
            <a:r>
              <a:rPr lang="en-AU" i="0" cap="none" dirty="0">
                <a:solidFill>
                  <a:srgbClr val="242424"/>
                </a:solidFill>
                <a:effectLst/>
                <a:latin typeface="Arial Narrow" panose="020B0606020202030204" pitchFamily="34" charset="0"/>
                <a:ea typeface="Roboto" panose="02000000000000000000" pitchFamily="2" charset="0"/>
              </a:rPr>
              <a:t>re-energise the sport sector</a:t>
            </a:r>
            <a:r>
              <a:rPr lang="en-AU" b="0" i="0" cap="none" dirty="0">
                <a:solidFill>
                  <a:srgbClr val="242424"/>
                </a:solidFill>
                <a:effectLst/>
                <a:latin typeface="Arial Narrow" panose="020B0606020202030204" pitchFamily="34" charset="0"/>
                <a:ea typeface="Roboto" panose="02000000000000000000" pitchFamily="2" charset="0"/>
              </a:rPr>
              <a:t> (inc. support, partnerships and collaboration)</a:t>
            </a:r>
          </a:p>
          <a:p>
            <a:pPr algn="l">
              <a:lnSpc>
                <a:spcPct val="100000"/>
              </a:lnSpc>
              <a:buFont typeface="+mj-lt"/>
              <a:buAutoNum type="arabicPeriod"/>
            </a:pPr>
            <a:r>
              <a:rPr lang="en-AU" b="0" i="0" cap="none" dirty="0">
                <a:solidFill>
                  <a:srgbClr val="242424"/>
                </a:solidFill>
                <a:effectLst/>
                <a:latin typeface="Arial Narrow" panose="020B0606020202030204" pitchFamily="34" charset="0"/>
                <a:ea typeface="Roboto" panose="02000000000000000000" pitchFamily="2" charset="0"/>
              </a:rPr>
              <a:t>Opportunities to </a:t>
            </a:r>
            <a:r>
              <a:rPr lang="en-AU" i="0" cap="none" dirty="0">
                <a:solidFill>
                  <a:srgbClr val="242424"/>
                </a:solidFill>
                <a:effectLst/>
                <a:latin typeface="Arial Narrow" panose="020B0606020202030204" pitchFamily="34" charset="0"/>
                <a:ea typeface="Roboto" panose="02000000000000000000" pitchFamily="2" charset="0"/>
              </a:rPr>
              <a:t>generate revenue </a:t>
            </a:r>
            <a:r>
              <a:rPr lang="en-AU" b="0" i="0" cap="none" dirty="0">
                <a:solidFill>
                  <a:srgbClr val="242424"/>
                </a:solidFill>
                <a:effectLst/>
                <a:latin typeface="Arial Narrow" panose="020B0606020202030204" pitchFamily="34" charset="0"/>
                <a:ea typeface="Roboto" panose="02000000000000000000" pitchFamily="2" charset="0"/>
              </a:rPr>
              <a:t>for sports</a:t>
            </a:r>
          </a:p>
          <a:p>
            <a:pPr algn="l">
              <a:lnSpc>
                <a:spcPct val="100000"/>
              </a:lnSpc>
              <a:buFont typeface="+mj-lt"/>
              <a:buAutoNum type="arabicPeriod"/>
            </a:pPr>
            <a:r>
              <a:rPr lang="en-AU" b="0" i="0" cap="none" dirty="0">
                <a:solidFill>
                  <a:srgbClr val="242424"/>
                </a:solidFill>
                <a:effectLst/>
                <a:latin typeface="Arial Narrow" panose="020B0606020202030204" pitchFamily="34" charset="0"/>
                <a:ea typeface="Roboto" panose="02000000000000000000" pitchFamily="2" charset="0"/>
              </a:rPr>
              <a:t>Opportunities to upskill and broaden experiences of </a:t>
            </a:r>
            <a:r>
              <a:rPr lang="en-AU" i="0" cap="none" dirty="0">
                <a:solidFill>
                  <a:srgbClr val="242424"/>
                </a:solidFill>
                <a:effectLst/>
                <a:latin typeface="Arial Narrow" panose="020B0606020202030204" pitchFamily="34" charset="0"/>
                <a:ea typeface="Roboto" panose="02000000000000000000" pitchFamily="2" charset="0"/>
              </a:rPr>
              <a:t>volunteers</a:t>
            </a:r>
            <a:r>
              <a:rPr lang="en-AU" b="0" i="0" cap="none" dirty="0">
                <a:solidFill>
                  <a:srgbClr val="242424"/>
                </a:solidFill>
                <a:effectLst/>
                <a:latin typeface="Arial Narrow" panose="020B0606020202030204" pitchFamily="34" charset="0"/>
                <a:ea typeface="Roboto" panose="02000000000000000000" pitchFamily="2" charset="0"/>
              </a:rPr>
              <a:t> (and recruit more volunteers)</a:t>
            </a:r>
          </a:p>
          <a:p>
            <a:endParaRPr lang="en-AU" dirty="0"/>
          </a:p>
        </p:txBody>
      </p:sp>
    </p:spTree>
    <p:extLst>
      <p:ext uri="{BB962C8B-B14F-4D97-AF65-F5344CB8AC3E}">
        <p14:creationId xmlns:p14="http://schemas.microsoft.com/office/powerpoint/2010/main" val="326827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11D0A-982E-8DFF-5937-73CACEAE8172}"/>
              </a:ext>
            </a:extLst>
          </p:cNvPr>
          <p:cNvSpPr>
            <a:spLocks noGrp="1"/>
          </p:cNvSpPr>
          <p:nvPr>
            <p:ph type="title"/>
          </p:nvPr>
        </p:nvSpPr>
        <p:spPr/>
        <p:txBody>
          <a:bodyPr/>
          <a:lstStyle/>
          <a:p>
            <a:r>
              <a:rPr lang="en-AU" dirty="0">
                <a:latin typeface="Arial Narrow" panose="020B0606020202030204" pitchFamily="34" charset="0"/>
              </a:rPr>
              <a:t>A cancelled event</a:t>
            </a:r>
          </a:p>
        </p:txBody>
      </p:sp>
      <p:sp>
        <p:nvSpPr>
          <p:cNvPr id="3" name="Slide Number Placeholder 2">
            <a:extLst>
              <a:ext uri="{FF2B5EF4-FFF2-40B4-BE49-F238E27FC236}">
                <a16:creationId xmlns:a16="http://schemas.microsoft.com/office/drawing/2014/main" id="{DE1E95B0-06E0-D859-74AD-BEE700DBD067}"/>
              </a:ext>
            </a:extLst>
          </p:cNvPr>
          <p:cNvSpPr>
            <a:spLocks noGrp="1"/>
          </p:cNvSpPr>
          <p:nvPr>
            <p:ph type="sldNum" sz="quarter" idx="10"/>
          </p:nvPr>
        </p:nvSpPr>
        <p:spPr/>
        <p:txBody>
          <a:bodyPr/>
          <a:lstStyle/>
          <a:p>
            <a:fld id="{13126C0A-633A-D74D-A58C-3BD96652DA33}" type="slidenum">
              <a:rPr lang="en-US" smtClean="0">
                <a:latin typeface="Arial Narrow" panose="020B0606020202030204" pitchFamily="34" charset="0"/>
              </a:rPr>
              <a:pPr/>
              <a:t>9</a:t>
            </a:fld>
            <a:endParaRPr lang="en-US" dirty="0">
              <a:latin typeface="Arial Narrow" panose="020B0606020202030204" pitchFamily="34" charset="0"/>
            </a:endParaRPr>
          </a:p>
        </p:txBody>
      </p:sp>
      <p:sp>
        <p:nvSpPr>
          <p:cNvPr id="4" name="Text Placeholder 3">
            <a:extLst>
              <a:ext uri="{FF2B5EF4-FFF2-40B4-BE49-F238E27FC236}">
                <a16:creationId xmlns:a16="http://schemas.microsoft.com/office/drawing/2014/main" id="{DB63BFE6-23AC-D082-D3E3-8AA01BC6CE84}"/>
              </a:ext>
            </a:extLst>
          </p:cNvPr>
          <p:cNvSpPr>
            <a:spLocks noGrp="1"/>
          </p:cNvSpPr>
          <p:nvPr>
            <p:ph type="body" sz="quarter" idx="12"/>
          </p:nvPr>
        </p:nvSpPr>
        <p:spPr/>
        <p:txBody>
          <a:bodyPr/>
          <a:lstStyle/>
          <a:p>
            <a:pPr marL="342900" indent="-342900">
              <a:lnSpc>
                <a:spcPct val="100000"/>
              </a:lnSpc>
              <a:buFont typeface="Arial" panose="020B0604020202020204" pitchFamily="34" charset="0"/>
              <a:buChar char="•"/>
            </a:pPr>
            <a:r>
              <a:rPr lang="en-AU" cap="none" dirty="0">
                <a:latin typeface="Arial Narrow" panose="020B0606020202030204" pitchFamily="34" charset="0"/>
              </a:rPr>
              <a:t>Negative</a:t>
            </a:r>
            <a:r>
              <a:rPr lang="en-AU" b="0" cap="none" dirty="0">
                <a:latin typeface="Arial Narrow" panose="020B0606020202030204" pitchFamily="34" charset="0"/>
              </a:rPr>
              <a:t> impacts brought about by event </a:t>
            </a:r>
            <a:r>
              <a:rPr lang="en-AU" cap="none" dirty="0">
                <a:latin typeface="Arial Narrow" panose="020B0606020202030204" pitchFamily="34" charset="0"/>
              </a:rPr>
              <a:t>unlikely</a:t>
            </a:r>
            <a:r>
              <a:rPr lang="en-AU" b="0" cap="none" dirty="0">
                <a:latin typeface="Arial Narrow" panose="020B0606020202030204" pitchFamily="34" charset="0"/>
              </a:rPr>
              <a:t> to occur, but some </a:t>
            </a:r>
            <a:r>
              <a:rPr lang="en-AU" cap="none" dirty="0">
                <a:latin typeface="Arial Narrow" panose="020B0606020202030204" pitchFamily="34" charset="0"/>
              </a:rPr>
              <a:t>issues raised </a:t>
            </a:r>
            <a:r>
              <a:rPr lang="en-AU" b="0" cap="none" dirty="0">
                <a:latin typeface="Arial Narrow" panose="020B0606020202030204" pitchFamily="34" charset="0"/>
              </a:rPr>
              <a:t>need to be considered in future planning (e.g. cost of sport participation)</a:t>
            </a:r>
          </a:p>
          <a:p>
            <a:pPr marL="342900" indent="-342900">
              <a:lnSpc>
                <a:spcPct val="100000"/>
              </a:lnSpc>
              <a:buFont typeface="Arial" panose="020B0604020202020204" pitchFamily="34" charset="0"/>
              <a:buChar char="•"/>
            </a:pPr>
            <a:endParaRPr lang="en-AU" b="0" cap="none" dirty="0">
              <a:latin typeface="Arial Narrow" panose="020B0606020202030204" pitchFamily="34" charset="0"/>
            </a:endParaRPr>
          </a:p>
        </p:txBody>
      </p:sp>
      <p:sp>
        <p:nvSpPr>
          <p:cNvPr id="5" name="Text Placeholder 4">
            <a:extLst>
              <a:ext uri="{FF2B5EF4-FFF2-40B4-BE49-F238E27FC236}">
                <a16:creationId xmlns:a16="http://schemas.microsoft.com/office/drawing/2014/main" id="{4360077E-8A2A-CCC2-182A-7F3D9FABE5F7}"/>
              </a:ext>
            </a:extLst>
          </p:cNvPr>
          <p:cNvSpPr>
            <a:spLocks noGrp="1"/>
          </p:cNvSpPr>
          <p:nvPr>
            <p:ph type="body" sz="quarter" idx="14"/>
          </p:nvPr>
        </p:nvSpPr>
        <p:spPr/>
        <p:txBody>
          <a:bodyPr/>
          <a:lstStyle/>
          <a:p>
            <a:pPr marL="342900" indent="-342900">
              <a:lnSpc>
                <a:spcPct val="100000"/>
              </a:lnSpc>
              <a:buFont typeface="Arial" panose="020B0604020202020204" pitchFamily="34" charset="0"/>
              <a:buChar char="•"/>
            </a:pPr>
            <a:r>
              <a:rPr lang="en-AU" b="0" cap="none" dirty="0">
                <a:latin typeface="Arial Narrow" panose="020B0606020202030204" pitchFamily="34" charset="0"/>
              </a:rPr>
              <a:t>Local </a:t>
            </a:r>
            <a:r>
              <a:rPr lang="en-AU" cap="none" dirty="0">
                <a:latin typeface="Arial Narrow" panose="020B0606020202030204" pitchFamily="34" charset="0"/>
              </a:rPr>
              <a:t>strengths remain </a:t>
            </a:r>
            <a:r>
              <a:rPr lang="en-AU" b="0" cap="none" dirty="0">
                <a:latin typeface="Arial Narrow" panose="020B0606020202030204" pitchFamily="34" charset="0"/>
              </a:rPr>
              <a:t>and present a solid base for regional sport development</a:t>
            </a:r>
          </a:p>
          <a:p>
            <a:pPr marL="342900" indent="-342900">
              <a:lnSpc>
                <a:spcPct val="100000"/>
              </a:lnSpc>
              <a:buFont typeface="Arial" panose="020B0604020202020204" pitchFamily="34" charset="0"/>
              <a:buChar char="•"/>
            </a:pPr>
            <a:r>
              <a:rPr lang="en-AU" b="0" cap="none" dirty="0">
                <a:latin typeface="Arial Narrow" panose="020B0606020202030204" pitchFamily="34" charset="0"/>
              </a:rPr>
              <a:t>An opportunity to </a:t>
            </a:r>
            <a:r>
              <a:rPr lang="en-AU" cap="none" dirty="0">
                <a:latin typeface="Arial Narrow" panose="020B0606020202030204" pitchFamily="34" charset="0"/>
              </a:rPr>
              <a:t>address ‘challenges’</a:t>
            </a:r>
            <a:r>
              <a:rPr lang="en-AU" b="0" cap="none" dirty="0">
                <a:latin typeface="Arial Narrow" panose="020B0606020202030204" pitchFamily="34" charset="0"/>
              </a:rPr>
              <a:t> in a way that is driven by, and responsive to, the </a:t>
            </a:r>
            <a:r>
              <a:rPr lang="en-AU" cap="none" dirty="0">
                <a:latin typeface="Arial Narrow" panose="020B0606020202030204" pitchFamily="34" charset="0"/>
              </a:rPr>
              <a:t>community</a:t>
            </a:r>
            <a:r>
              <a:rPr lang="en-AU" b="0" cap="none" dirty="0">
                <a:latin typeface="Arial Narrow" panose="020B0606020202030204" pitchFamily="34" charset="0"/>
              </a:rPr>
              <a:t> – rather than event-led development</a:t>
            </a:r>
          </a:p>
          <a:p>
            <a:pPr marL="342900" indent="-342900">
              <a:lnSpc>
                <a:spcPct val="100000"/>
              </a:lnSpc>
              <a:buFont typeface="Arial" panose="020B0604020202020204" pitchFamily="34" charset="0"/>
              <a:buChar char="•"/>
            </a:pPr>
            <a:endParaRPr lang="en-AU" b="0" cap="none" dirty="0">
              <a:latin typeface="Arial Narrow" panose="020B0606020202030204" pitchFamily="34" charset="0"/>
            </a:endParaRPr>
          </a:p>
        </p:txBody>
      </p:sp>
      <p:sp>
        <p:nvSpPr>
          <p:cNvPr id="7" name="Text Placeholder 6">
            <a:extLst>
              <a:ext uri="{FF2B5EF4-FFF2-40B4-BE49-F238E27FC236}">
                <a16:creationId xmlns:a16="http://schemas.microsoft.com/office/drawing/2014/main" id="{24D5CD12-304E-5644-439F-5F4AA0BA330C}"/>
              </a:ext>
            </a:extLst>
          </p:cNvPr>
          <p:cNvSpPr>
            <a:spLocks noGrp="1"/>
          </p:cNvSpPr>
          <p:nvPr>
            <p:ph type="body" sz="quarter" idx="16"/>
          </p:nvPr>
        </p:nvSpPr>
        <p:spPr/>
        <p:txBody>
          <a:bodyPr/>
          <a:lstStyle/>
          <a:p>
            <a:r>
              <a:rPr lang="en-AU" cap="none" dirty="0">
                <a:latin typeface="Arial Narrow" panose="020B0606020202030204" pitchFamily="34" charset="0"/>
              </a:rPr>
              <a:t>What does that mean for this body of work now?</a:t>
            </a:r>
          </a:p>
          <a:p>
            <a:pPr marL="342900" indent="-342900">
              <a:lnSpc>
                <a:spcPct val="100000"/>
              </a:lnSpc>
              <a:buFont typeface="Arial" panose="020B0604020202020204" pitchFamily="34" charset="0"/>
              <a:buChar char="•"/>
            </a:pPr>
            <a:r>
              <a:rPr lang="en-AU" cap="none" dirty="0">
                <a:latin typeface="Arial Narrow" panose="020B0606020202030204" pitchFamily="34" charset="0"/>
              </a:rPr>
              <a:t>Closing the loop - a need to feedback to the community, thank people for participating in the survey</a:t>
            </a:r>
          </a:p>
          <a:p>
            <a:pPr marL="342900" indent="-342900">
              <a:lnSpc>
                <a:spcPct val="100000"/>
              </a:lnSpc>
              <a:buFont typeface="Arial" panose="020B0604020202020204" pitchFamily="34" charset="0"/>
              <a:buChar char="•"/>
            </a:pPr>
            <a:r>
              <a:rPr lang="en-AU" cap="none" dirty="0">
                <a:latin typeface="Arial Narrow" panose="020B0606020202030204" pitchFamily="34" charset="0"/>
              </a:rPr>
              <a:t>Academic perspective – some extrapolation to make sense of findings</a:t>
            </a:r>
          </a:p>
          <a:p>
            <a:endParaRPr lang="en-AU" cap="none" dirty="0">
              <a:latin typeface="Arial Narrow" panose="020B0606020202030204" pitchFamily="34" charset="0"/>
            </a:endParaRPr>
          </a:p>
        </p:txBody>
      </p:sp>
    </p:spTree>
    <p:extLst>
      <p:ext uri="{BB962C8B-B14F-4D97-AF65-F5344CB8AC3E}">
        <p14:creationId xmlns:p14="http://schemas.microsoft.com/office/powerpoint/2010/main" val="3927434295"/>
      </p:ext>
    </p:extLst>
  </p:cSld>
  <p:clrMapOvr>
    <a:masterClrMapping/>
  </p:clrMapOvr>
</p:sld>
</file>

<file path=ppt/theme/theme1.xml><?xml version="1.0" encoding="utf-8"?>
<a:theme xmlns:a="http://schemas.openxmlformats.org/drawingml/2006/main" name="LaTrobe Corporate">
  <a:themeElements>
    <a:clrScheme name="La Trobe">
      <a:dk1>
        <a:srgbClr val="000000"/>
      </a:dk1>
      <a:lt1>
        <a:srgbClr val="FFFFFF"/>
      </a:lt1>
      <a:dk2>
        <a:srgbClr val="000000"/>
      </a:dk2>
      <a:lt2>
        <a:srgbClr val="9B9B9B"/>
      </a:lt2>
      <a:accent1>
        <a:srgbClr val="E2231B"/>
      </a:accent1>
      <a:accent2>
        <a:srgbClr val="440099"/>
      </a:accent2>
      <a:accent3>
        <a:srgbClr val="009CA6"/>
      </a:accent3>
      <a:accent4>
        <a:srgbClr val="ED8B00"/>
      </a:accent4>
      <a:accent5>
        <a:srgbClr val="D00070"/>
      </a:accent5>
      <a:accent6>
        <a:srgbClr val="004F59"/>
      </a:accent6>
      <a:hlink>
        <a:srgbClr val="1E22AA"/>
      </a:hlink>
      <a:folHlink>
        <a:srgbClr val="753BB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DOMESTIC PowerPoint" id="{4CA4D042-3344-2C42-A01F-A29E56FFE025}" vid="{F034FB29-C893-7545-867A-B688460925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Committee Transcript Document" ma:contentTypeID="0x010100A6113086DC73B842B7D060591F1D1F2D020200C0720D9A5485ED45ADC2FF5EDE309FA7" ma:contentTypeVersion="36" ma:contentTypeDescription="Create a new document." ma:contentTypeScope="" ma:versionID="e52877d7feab36bfeddb7f8cc9f5d553">
  <xsd:schema xmlns:xsd="http://www.w3.org/2001/XMLSchema" xmlns:xs="http://www.w3.org/2001/XMLSchema" xmlns:p="http://schemas.microsoft.com/office/2006/metadata/properties" xmlns:ns2="46c61757-ad04-49d5-a16a-4020ae46aeb3" xmlns:ns3="c35bed46-8fc3-45b8-8dd6-aacfd9839516" targetNamespace="http://schemas.microsoft.com/office/2006/metadata/properties" ma:root="true" ma:fieldsID="5fb501309d8927c6d13cd514116a9ed7" ns2:_="" ns3:_="">
    <xsd:import namespace="46c61757-ad04-49d5-a16a-4020ae46aeb3"/>
    <xsd:import namespace="c35bed46-8fc3-45b8-8dd6-aacfd9839516"/>
    <xsd:element name="properties">
      <xsd:complexType>
        <xsd:sequence>
          <xsd:element name="documentManagement">
            <xsd:complexType>
              <xsd:all>
                <xsd:element ref="ns2:Business_x005f_x0020_Identifier" minOccurs="0"/>
                <xsd:element ref="ns2:m3eeb9610e9c4640880ac1fecc69d01a" minOccurs="0"/>
                <xsd:element ref="ns2:TaxCatchAll" minOccurs="0"/>
                <xsd:element ref="ns2:TaxCatchAllLabel" minOccurs="0"/>
                <xsd:element ref="ns2:Committee_x0020_Start_x0020_Date" minOccurs="0"/>
                <xsd:element ref="ns2:Committee_x0020_End_x0020_Date" minOccurs="0"/>
                <xsd:element ref="ns2:DocumentKey" minOccurs="0"/>
                <xsd:element ref="ns2:PublishStatus" minOccurs="0"/>
                <xsd:element ref="ns2:Committee_x0020_Inquiry_x0020_Start_x0020_Date" minOccurs="0"/>
                <xsd:element ref="ns2:Committee_x0020_Inquiry_x0020_End_x0020_Date" minOccurs="0"/>
                <xsd:element ref="ns3:MemberTaxHTField0" minOccurs="0"/>
                <xsd:element ref="ns2:Witness_x005f_x0020_Id" minOccurs="0"/>
                <xsd:element ref="ns2:g6a0eebaf0724e87b07e787b0a6687af" minOccurs="0"/>
                <xsd:element ref="ns2:a559cadfb9a242f5b73f63650095a147" minOccurs="0"/>
                <xsd:element ref="ns2:pf0be3ffd4e84049b08b651cf27bfd30"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c61757-ad04-49d5-a16a-4020ae46aeb3" elementFormDefault="qualified">
    <xsd:import namespace="http://schemas.microsoft.com/office/2006/documentManagement/types"/>
    <xsd:import namespace="http://schemas.microsoft.com/office/infopath/2007/PartnerControls"/>
    <xsd:element name="Business_x005f_x0020_Identifier" ma:index="8" nillable="true" ma:displayName="Business Identifier" ma:indexed="true" ma:internalName="Business_x0020_Identifier" ma:readOnly="false">
      <xsd:simpleType>
        <xsd:restriction base="dms:Text"/>
      </xsd:simpleType>
    </xsd:element>
    <xsd:element name="m3eeb9610e9c4640880ac1fecc69d01a" ma:index="9" nillable="true" ma:taxonomy="true" ma:internalName="m3eeb9610e9c4640880ac1fecc69d01a" ma:taxonomyFieldName="House" ma:displayName="House" ma:indexed="true" ma:fieldId="{63eeb961-0e9c-4640-880a-c1fecc69d01a}" ma:sspId="64323c1c-cbf1-4b15-a593-91e189a21d22" ma:termSetId="57944e1a-04b1-4712-99d3-3d76444853b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84609796-0e07-4ed4-af15-6fdaafe780e0}" ma:internalName="TaxCatchAll" ma:showField="CatchAllData" ma:web="c35bed46-8fc3-45b8-8dd6-aacfd9839516">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84609796-0e07-4ed4-af15-6fdaafe780e0}" ma:internalName="TaxCatchAllLabel" ma:readOnly="true" ma:showField="CatchAllDataLabel" ma:web="c35bed46-8fc3-45b8-8dd6-aacfd9839516">
      <xsd:complexType>
        <xsd:complexContent>
          <xsd:extension base="dms:MultiChoiceLookup">
            <xsd:sequence>
              <xsd:element name="Value" type="dms:Lookup" maxOccurs="unbounded" minOccurs="0" nillable="true"/>
            </xsd:sequence>
          </xsd:extension>
        </xsd:complexContent>
      </xsd:complexType>
    </xsd:element>
    <xsd:element name="Committee_x0020_Start_x0020_Date" ma:index="13" nillable="true" ma:displayName="Committee Start Date" ma:format="DateOnly" ma:indexed="true" ma:internalName="Committee_x0020_Start_x0020_Date">
      <xsd:simpleType>
        <xsd:restriction base="dms:DateTime"/>
      </xsd:simpleType>
    </xsd:element>
    <xsd:element name="Committee_x0020_End_x0020_Date" ma:index="14" nillable="true" ma:displayName="Committee End Date" ma:format="DateOnly" ma:indexed="true" ma:internalName="Committee_x0020_End_x0020_Date">
      <xsd:simpleType>
        <xsd:restriction base="dms:DateTime"/>
      </xsd:simpleType>
    </xsd:element>
    <xsd:element name="DocumentKey" ma:index="15" nillable="true" ma:displayName="Document Key" ma:indexed="true" ma:internalName="DocumentKey">
      <xsd:simpleType>
        <xsd:restriction base="dms:Choice">
          <xsd:enumeration value="thumbnail"/>
          <xsd:enumeration value="photo"/>
          <xsd:enumeration value="attachment"/>
          <xsd:enumeration value="inaugural-speech"/>
          <xsd:enumeration value="digests"/>
          <xsd:enumeration value="minute-extracts"/>
          <xsd:enumeration value="introductory-document"/>
          <xsd:enumeration value="resolution-document"/>
          <xsd:enumeration value="terms-of-reference"/>
          <xsd:enumeration value="submissions"/>
          <xsd:enumeration value="transcripts"/>
          <xsd:enumeration value="schedule"/>
          <xsd:enumeration value="witness-transcripts"/>
          <xsd:enumeration value="reports-and-gov-responses"/>
          <xsd:enumeration value="other-documents"/>
          <xsd:enumeration value="attachments"/>
          <xsd:enumeration value="proof"/>
          <xsd:enumeration value="revised"/>
          <xsd:enumeration value="corrected"/>
          <xsd:enumeration value="question"/>
          <xsd:enumeration value="answer"/>
          <xsd:enumeration value="tabled-document"/>
          <xsd:enumeration value="not-tabled-document-la"/>
          <xsd:enumeration value="not-tabled-document-lc"/>
          <xsd:enumeration value="not-tabled-document-dispute"/>
          <xsd:enumeration value="petition-response"/>
        </xsd:restriction>
      </xsd:simpleType>
    </xsd:element>
    <xsd:element name="PublishStatus" ma:index="16" nillable="true" ma:displayName="Publish Status" ma:internalName="PublishStatus">
      <xsd:simpleType>
        <xsd:restriction base="dms:Choice">
          <xsd:enumeration value="Draft"/>
          <xsd:enumeration value="Published"/>
        </xsd:restriction>
      </xsd:simpleType>
    </xsd:element>
    <xsd:element name="Committee_x0020_Inquiry_x0020_Start_x0020_Date" ma:index="17" nillable="true" ma:displayName="Committee Inquiry Start Date" ma:format="DateOnly" ma:indexed="true" ma:internalName="Committee_x0020_Inquiry_x0020_Start_x0020_Date">
      <xsd:simpleType>
        <xsd:restriction base="dms:DateTime"/>
      </xsd:simpleType>
    </xsd:element>
    <xsd:element name="Committee_x0020_Inquiry_x0020_End_x0020_Date" ma:index="18" nillable="true" ma:displayName="Committee Inquiry End Date" ma:format="DateOnly" ma:indexed="true" ma:internalName="Committee_x0020_Inquiry_x0020_End_x0020_Date">
      <xsd:simpleType>
        <xsd:restriction base="dms:DateTime"/>
      </xsd:simpleType>
    </xsd:element>
    <xsd:element name="Witness_x005f_x0020_Id" ma:index="21" nillable="true" ma:displayName="Witness Id" ma:internalName="Witness_x0020_Id">
      <xsd:simpleType>
        <xsd:restriction base="dms:Text"/>
      </xsd:simpleType>
    </xsd:element>
    <xsd:element name="g6a0eebaf0724e87b07e787b0a6687af" ma:index="22" nillable="true" ma:taxonomy="true" ma:internalName="g6a0eebaf0724e87b07e787b0a6687af" ma:taxonomyFieldName="Committee" ma:displayName="Committee" ma:indexed="true" ma:fieldId="{06a0eeba-f072-4e87-b07e-787b0a6687af}" ma:sspId="64323c1c-cbf1-4b15-a593-91e189a21d22" ma:termSetId="b4046d15-f576-48c6-ad5e-8cba09d6eae8" ma:anchorId="00000000-0000-0000-0000-000000000000" ma:open="false" ma:isKeyword="false">
      <xsd:complexType>
        <xsd:sequence>
          <xsd:element ref="pc:Terms" minOccurs="0" maxOccurs="1"/>
        </xsd:sequence>
      </xsd:complexType>
    </xsd:element>
    <xsd:element name="a559cadfb9a242f5b73f63650095a147" ma:index="24" nillable="true" ma:taxonomy="true" ma:internalName="a559cadfb9a242f5b73f63650095a147" ma:taxonomyFieldName="Committee_x0020_Type" ma:displayName="Committee Type" ma:indexed="true" ma:fieldId="{a559cadf-b9a2-42f5-b73f-63650095a147}" ma:sspId="64323c1c-cbf1-4b15-a593-91e189a21d22" ma:termSetId="09e68001-ef80-4fd0-87ea-36e067212e95" ma:anchorId="00000000-0000-0000-0000-000000000000" ma:open="false" ma:isKeyword="false">
      <xsd:complexType>
        <xsd:sequence>
          <xsd:element ref="pc:Terms" minOccurs="0" maxOccurs="1"/>
        </xsd:sequence>
      </xsd:complexType>
    </xsd:element>
    <xsd:element name="pf0be3ffd4e84049b08b651cf27bfd30" ma:index="26" nillable="true" ma:taxonomy="true" ma:internalName="pf0be3ffd4e84049b08b651cf27bfd30" ma:taxonomyFieldName="Committee_x0020_Inquiry" ma:displayName="Committee Inquiry" ma:indexed="true" ma:fieldId="{9f0be3ff-d4e8-4049-b08b-651cf27bfd30}" ma:sspId="64323c1c-cbf1-4b15-a593-91e189a21d22" ma:termSetId="fd240bf8-7a44-4aff-9475-1a702056b2b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5bed46-8fc3-45b8-8dd6-aacfd9839516" elementFormDefault="qualified">
    <xsd:import namespace="http://schemas.microsoft.com/office/2006/documentManagement/types"/>
    <xsd:import namespace="http://schemas.microsoft.com/office/infopath/2007/PartnerControls"/>
    <xsd:element name="MemberTaxHTField0" ma:index="19" nillable="true" ma:taxonomy="true" ma:internalName="MemberTaxHTField0" ma:taxonomyFieldName="Hansard_x0020_Member" ma:displayName="Member" ma:default="" ma:fieldId="{c9fb69e6-177b-49ec-8627-96a823362ebd}" ma:taxonomyMulti="true" ma:sspId="64323c1c-cbf1-4b15-a593-91e189a21d22" ma:termSetId="5f9a1aad-f9d3-47b9-8812-cebc1c537bd2" ma:anchorId="00000000-0000-0000-0000-000000000000" ma:open="false" ma:isKeyword="false">
      <xsd:complexType>
        <xsd:sequence>
          <xsd:element ref="pc:Terms" minOccurs="0" maxOccurs="1"/>
        </xsd:sequence>
      </xsd:complexType>
    </xsd:element>
    <xsd:element name="_dlc_DocId" ma:index="28" nillable="true" ma:displayName="Document ID Value" ma:description="The value of the document ID assigned to this item." ma:internalName="_dlc_DocId" ma:readOnly="true">
      <xsd:simpleType>
        <xsd:restriction base="dms:Text"/>
      </xsd:simpleType>
    </xsd:element>
    <xsd:element name="_dlc_DocIdUrl" ma:index="2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64323c1c-cbf1-4b15-a593-91e189a21d22" ContentTypeId="0x010100A6113086DC73B842B7D060591F1D1F2D0202" PreviousValue="false"/>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Business_x005f_x0020_Identifier xmlns="46c61757-ad04-49d5-a16a-4020ae46aeb3">8048</Business_x005f_x0020_Identifier>
    <MemberTaxHTField0 xmlns="c35bed46-8fc3-45b8-8dd6-aacfd9839516">
      <Terms xmlns="http://schemas.microsoft.com/office/infopath/2007/PartnerControls"/>
    </MemberTaxHTField0>
    <Witness_x005f_x0020_Id xmlns="46c61757-ad04-49d5-a16a-4020ae46aeb3">8543,8544,8548</Witness_x005f_x0020_Id>
    <Committee_x0020_Start_x0020_Date xmlns="46c61757-ad04-49d5-a16a-4020ae46aeb3">2023-08-02T00:00:00+00:00</Committee_x0020_Start_x0020_Date>
    <PublishStatus xmlns="46c61757-ad04-49d5-a16a-4020ae46aeb3">Published</PublishStatus>
    <Committee_x0020_End_x0020_Date xmlns="46c61757-ad04-49d5-a16a-4020ae46aeb3" xsi:nil="true"/>
    <a559cadfb9a242f5b73f63650095a147 xmlns="46c61757-ad04-49d5-a16a-4020ae46aeb3">
      <Terms xmlns="http://schemas.microsoft.com/office/infopath/2007/PartnerControls">
        <TermInfo xmlns="http://schemas.microsoft.com/office/infopath/2007/PartnerControls">
          <TermName xmlns="http://schemas.microsoft.com/office/infopath/2007/PartnerControls">Select</TermName>
          <TermId xmlns="http://schemas.microsoft.com/office/infopath/2007/PartnerControls">40f0a745-7b49-4bd7-9d1f-efe648d87638</TermId>
        </TermInfo>
      </Terms>
    </a559cadfb9a242f5b73f63650095a147>
    <g6a0eebaf0724e87b07e787b0a6687af xmlns="46c61757-ad04-49d5-a16a-4020ae46aeb3">
      <Terms xmlns="http://schemas.microsoft.com/office/infopath/2007/PartnerControls">
        <TermInfo xmlns="http://schemas.microsoft.com/office/infopath/2007/PartnerControls">
          <TermName xmlns="http://schemas.microsoft.com/office/infopath/2007/PartnerControls">Select Committee on the 2026 Commonwealth Games Bid</TermName>
          <TermId xmlns="http://schemas.microsoft.com/office/infopath/2007/PartnerControls">ace84c29-723d-450e-be25-3c4a62431c85</TermId>
        </TermInfo>
      </Terms>
    </g6a0eebaf0724e87b07e787b0a6687af>
    <m3eeb9610e9c4640880ac1fecc69d01a xmlns="46c61757-ad04-49d5-a16a-4020ae46aeb3">
      <Terms xmlns="http://schemas.microsoft.com/office/infopath/2007/PartnerControls">
        <TermInfo xmlns="http://schemas.microsoft.com/office/infopath/2007/PartnerControls">
          <TermName xmlns="http://schemas.microsoft.com/office/infopath/2007/PartnerControls">Legislative Council</TermName>
          <TermId xmlns="http://schemas.microsoft.com/office/infopath/2007/PartnerControls">6c85d7f4-b2da-4436-92e1-7df20d4cb55e</TermId>
        </TermInfo>
      </Terms>
    </m3eeb9610e9c4640880ac1fecc69d01a>
    <Committee_x0020_Inquiry_x0020_Start_x0020_Date xmlns="46c61757-ad04-49d5-a16a-4020ae46aeb3">2023-08-02T00:00:00+00:00</Committee_x0020_Inquiry_x0020_Start_x0020_Date>
    <Committee_x0020_Inquiry_x0020_End_x0020_Date xmlns="46c61757-ad04-49d5-a16a-4020ae46aeb3" xsi:nil="true"/>
    <TaxCatchAll xmlns="46c61757-ad04-49d5-a16a-4020ae46aeb3">
      <Value>196</Value>
      <Value>197</Value>
      <Value>1</Value>
      <Value>3</Value>
    </TaxCatchAll>
    <pf0be3ffd4e84049b08b651cf27bfd30 xmlns="46c61757-ad04-49d5-a16a-4020ae46aeb3">
      <Terms xmlns="http://schemas.microsoft.com/office/infopath/2007/PartnerControls">
        <TermInfo xmlns="http://schemas.microsoft.com/office/infopath/2007/PartnerControls">
          <TermName xmlns="http://schemas.microsoft.com/office/infopath/2007/PartnerControls">Inquiry into the 2026 Commonwealth Games Bid</TermName>
          <TermId xmlns="http://schemas.microsoft.com/office/infopath/2007/PartnerControls">a70af7de-6f00-4eb6-b46c-08de016928f5</TermId>
        </TermInfo>
      </Terms>
    </pf0be3ffd4e84049b08b651cf27bfd30>
    <DocumentKey xmlns="46c61757-ad04-49d5-a16a-4020ae46aeb3">witness-transcripts</DocumentKey>
    <_dlc_DocId xmlns="c35bed46-8fc3-45b8-8dd6-aacfd9839516">HKNRK37FCK6T-1016873845-5565</_dlc_DocId>
    <_dlc_DocIdUrl xmlns="c35bed46-8fc3-45b8-8dd6-aacfd9839516">
      <Url>https://pims-docs.parliament.vic.gov.au/lcdocs/_layouts/15/DocIdRedir.aspx?ID=HKNRK37FCK6T-1016873845-5565</Url>
      <Description>HKNRK37FCK6T-1016873845-5565</Description>
    </_dlc_DocIdUrl>
  </documentManagement>
</p:properties>
</file>

<file path=customXml/itemProps1.xml><?xml version="1.0" encoding="utf-8"?>
<ds:datastoreItem xmlns:ds="http://schemas.openxmlformats.org/officeDocument/2006/customXml" ds:itemID="{F88DB814-2939-4DD7-A068-F3FCF917FE13}"/>
</file>

<file path=customXml/itemProps2.xml><?xml version="1.0" encoding="utf-8"?>
<ds:datastoreItem xmlns:ds="http://schemas.openxmlformats.org/officeDocument/2006/customXml" ds:itemID="{6F585AB7-30F2-4AF7-BE7A-677562673711}"/>
</file>

<file path=customXml/itemProps3.xml><?xml version="1.0" encoding="utf-8"?>
<ds:datastoreItem xmlns:ds="http://schemas.openxmlformats.org/officeDocument/2006/customXml" ds:itemID="{47ACD812-1463-4E78-B270-3EA1F4187107}"/>
</file>

<file path=customXml/itemProps4.xml><?xml version="1.0" encoding="utf-8"?>
<ds:datastoreItem xmlns:ds="http://schemas.openxmlformats.org/officeDocument/2006/customXml" ds:itemID="{87216A41-6737-4905-9A7C-682F7694981D}"/>
</file>

<file path=customXml/itemProps5.xml><?xml version="1.0" encoding="utf-8"?>
<ds:datastoreItem xmlns:ds="http://schemas.openxmlformats.org/officeDocument/2006/customXml" ds:itemID="{DBC12175-A472-4DCA-8FB9-41D435137D0E}"/>
</file>

<file path=docProps/app.xml><?xml version="1.0" encoding="utf-8"?>
<Properties xmlns="http://schemas.openxmlformats.org/officeDocument/2006/extended-properties" xmlns:vt="http://schemas.openxmlformats.org/officeDocument/2006/docPropsVTypes">
  <Template>LaTrobe Corporate</Template>
  <TotalTime>3031</TotalTime>
  <Words>2743</Words>
  <Application>Microsoft Office PowerPoint</Application>
  <PresentationFormat>Widescreen</PresentationFormat>
  <Paragraphs>169</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Roboto</vt:lpstr>
      <vt:lpstr>Roboto Medium</vt:lpstr>
      <vt:lpstr>Calibri</vt:lpstr>
      <vt:lpstr>DM Sans</vt:lpstr>
      <vt:lpstr>Arial</vt:lpstr>
      <vt:lpstr>Roboto Light</vt:lpstr>
      <vt:lpstr>Arial Narrow</vt:lpstr>
      <vt:lpstr>Roboto Condensed</vt:lpstr>
      <vt:lpstr>LaTrobe Corporate</vt:lpstr>
      <vt:lpstr>Commonwealth Games Inquiry: Overview of Bendigo and  Central Victoria  Community Survey</vt:lpstr>
      <vt:lpstr>overview</vt:lpstr>
      <vt:lpstr>Publications &amp; funded work - Sport event legacy</vt:lpstr>
      <vt:lpstr>Publications &amp; funded work - Sport event legacy</vt:lpstr>
      <vt:lpstr>Background and research aims</vt:lpstr>
      <vt:lpstr>Community Survey findings</vt:lpstr>
      <vt:lpstr>Community Survey findings</vt:lpstr>
      <vt:lpstr>Community Survey findings</vt:lpstr>
      <vt:lpstr>A cancelled event</vt:lpstr>
      <vt:lpstr>A cancelled event</vt:lpstr>
      <vt:lpstr>Thank you</vt:lpstr>
      <vt:lpstr>survey design </vt:lpstr>
      <vt:lpstr>Bendigo and past events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example: type title here</dc:title>
  <dc:subject/>
  <dc:creator>Merryn Sherwood</dc:creator>
  <cp:keywords/>
  <dc:description/>
  <cp:lastModifiedBy>Alana Thomson</cp:lastModifiedBy>
  <cp:revision>71</cp:revision>
  <dcterms:created xsi:type="dcterms:W3CDTF">2023-10-17T01:08:27Z</dcterms:created>
  <dcterms:modified xsi:type="dcterms:W3CDTF">2024-02-26T22:57:10Z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0x010100A6113086DC73B842B7D060591F1D1F2D020200C0720D9A5485ED45ADC2FF5EDE309FA7</vt:lpwstr>
  </property>
  <property fmtid="{D5CDD505-2E9C-101B-9397-08002B2CF9AE}" pid="3" name="Hansard Member">
    <vt:lpwstr/>
  </property>
  <property fmtid="{D5CDD505-2E9C-101B-9397-08002B2CF9AE}" pid="4" name="Committee Type">
    <vt:lpwstr>3;#Select|40f0a745-7b49-4bd7-9d1f-efe648d87638</vt:lpwstr>
  </property>
  <property fmtid="{D5CDD505-2E9C-101B-9397-08002B2CF9AE}" pid="5" name="Committee Inquiry">
    <vt:lpwstr>196;#Inquiry into the 2026 Commonwealth Games Bid|a70af7de-6f00-4eb6-b46c-08de016928f5</vt:lpwstr>
  </property>
  <property fmtid="{D5CDD505-2E9C-101B-9397-08002B2CF9AE}" pid="6" name="House">
    <vt:lpwstr>1;#Legislative Council|6c85d7f4-b2da-4436-92e1-7df20d4cb55e</vt:lpwstr>
  </property>
  <property fmtid="{D5CDD505-2E9C-101B-9397-08002B2CF9AE}" pid="7" name="Committee">
    <vt:lpwstr>197;#Select Committee on the 2026 Commonwealth Games Bid|ace84c29-723d-450e-be25-3c4a62431c85</vt:lpwstr>
  </property>
  <property fmtid="{D5CDD505-2E9C-101B-9397-08002B2CF9AE}" pid="8" name="_dlc_DocIdItemGuid">
    <vt:lpwstr>f1ec2f1c-4c14-430f-8979-4bd0b015cfec</vt:lpwstr>
  </property>
</Properties>
</file>